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 varScale="1">
        <p:scale>
          <a:sx n="93" d="100"/>
          <a:sy n="93" d="100"/>
        </p:scale>
        <p:origin x="2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7496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5047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848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173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665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2870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206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91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9383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97498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0504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87BEE-0F22-4CC5-ACFF-DD2EA4D99D0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105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94C61-9BD7-438F-A537-F51B5F7EC6BA}" type="datetimeFigureOut">
              <a:rPr lang="es-AR" smtClean="0"/>
              <a:t>5/9/2025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78F9F-C48B-44C8-8413-8284A78AEAA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66623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33" t="14543" r="19689" b="13734"/>
          <a:stretch/>
        </p:blipFill>
        <p:spPr>
          <a:xfrm>
            <a:off x="376975" y="1259480"/>
            <a:ext cx="6184782" cy="501180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168696" y="332374"/>
            <a:ext cx="7512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AR" b="1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</a:rPr>
              <a:t>CONCURSO DE MODELOS ESTRUCTURALES DE SÉMOLA</a:t>
            </a:r>
            <a:endParaRPr lang="es-AR" sz="1600" b="1" dirty="0"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echnicBold" panose="00000400000000000000" pitchFamily="2" charset="2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152400" y="5738809"/>
            <a:ext cx="11837636" cy="980646"/>
            <a:chOff x="152400" y="5738809"/>
            <a:chExt cx="11837636" cy="980646"/>
          </a:xfrm>
        </p:grpSpPr>
        <p:cxnSp>
          <p:nvCxnSpPr>
            <p:cNvPr id="5" name="Conector recto 4"/>
            <p:cNvCxnSpPr/>
            <p:nvPr/>
          </p:nvCxnSpPr>
          <p:spPr>
            <a:xfrm>
              <a:off x="152400" y="6719455"/>
              <a:ext cx="1183763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8312" y="5738809"/>
              <a:ext cx="1076316" cy="872051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7666871" y="701706"/>
            <a:ext cx="32403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AR" b="1" dirty="0" smtClean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</a:rPr>
              <a:t>CRONOGRAMA</a:t>
            </a:r>
          </a:p>
          <a:p>
            <a:pPr algn="ctr">
              <a:spcAft>
                <a:spcPts val="0"/>
              </a:spcAft>
            </a:pPr>
            <a:r>
              <a:rPr lang="es-AR" sz="1600" b="1" dirty="0" smtClean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</a:rPr>
              <a:t>SEMANA DE ACCIONES</a:t>
            </a:r>
            <a:endParaRPr lang="es-AR" sz="1600" b="1" dirty="0"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TechnicBold" panose="00000400000000000000" pitchFamily="2" charset="2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796853" y="1425854"/>
            <a:ext cx="5395147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algn="just">
              <a:lnSpc>
                <a:spcPct val="115000"/>
              </a:lnSpc>
              <a:spcAft>
                <a:spcPts val="0"/>
              </a:spcAft>
            </a:pPr>
            <a:r>
              <a:rPr lang="es-ES_tradnl" dirty="0">
                <a:latin typeface="Helvetica Neue"/>
                <a:ea typeface="Helvetica Neue"/>
                <a:cs typeface="Helvetica Neue"/>
              </a:rPr>
              <a:t>Lunes </a:t>
            </a:r>
            <a:r>
              <a:rPr lang="es-ES_tradnl" dirty="0" smtClean="0">
                <a:latin typeface="Helvetica Neue"/>
                <a:ea typeface="Helvetica Neue"/>
                <a:cs typeface="Helvetica Neue"/>
              </a:rPr>
              <a:t>15 </a:t>
            </a:r>
            <a:r>
              <a:rPr lang="es-ES_tradnl" dirty="0">
                <a:latin typeface="Helvetica Neue"/>
                <a:ea typeface="Helvetica Neue"/>
                <a:cs typeface="Helvetica Neue"/>
              </a:rPr>
              <a:t>de septiembre, de 18hs a 20hs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66700" algn="just">
              <a:lnSpc>
                <a:spcPct val="115000"/>
              </a:lnSpc>
              <a:spcAft>
                <a:spcPts val="0"/>
              </a:spcAft>
            </a:pPr>
            <a:r>
              <a:rPr lang="es-ES_tradnl" dirty="0">
                <a:latin typeface="Helvetica Neue"/>
                <a:ea typeface="Helvetica Neue"/>
                <a:cs typeface="Helvetica Neue"/>
              </a:rPr>
              <a:t>Clase presentación y taller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66700" algn="just">
              <a:lnSpc>
                <a:spcPct val="115000"/>
              </a:lnSpc>
              <a:spcAft>
                <a:spcPts val="0"/>
              </a:spcAft>
            </a:pPr>
            <a:r>
              <a:rPr lang="es-ES_tradnl" dirty="0">
                <a:latin typeface="Helvetica Neue"/>
                <a:ea typeface="Helvetica Neue"/>
                <a:cs typeface="Helvetica Neue"/>
              </a:rPr>
              <a:t>Martes </a:t>
            </a:r>
            <a:r>
              <a:rPr lang="es-ES_tradnl" dirty="0" smtClean="0">
                <a:latin typeface="Helvetica Neue"/>
                <a:ea typeface="Helvetica Neue"/>
                <a:cs typeface="Helvetica Neue"/>
              </a:rPr>
              <a:t>16 </a:t>
            </a:r>
            <a:r>
              <a:rPr lang="es-ES_tradnl" dirty="0">
                <a:latin typeface="Helvetica Neue"/>
                <a:ea typeface="Helvetica Neue"/>
                <a:cs typeface="Helvetica Neue"/>
              </a:rPr>
              <a:t>de septiembre, de 18hs a 20hs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66700" algn="just">
              <a:lnSpc>
                <a:spcPct val="115000"/>
              </a:lnSpc>
              <a:spcAft>
                <a:spcPts val="0"/>
              </a:spcAft>
            </a:pPr>
            <a:r>
              <a:rPr lang="es-ES_tradnl" dirty="0">
                <a:latin typeface="Helvetica Neue"/>
                <a:ea typeface="Helvetica Neue"/>
                <a:cs typeface="Helvetica Neue"/>
              </a:rPr>
              <a:t>Taller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66700" algn="just">
              <a:lnSpc>
                <a:spcPct val="115000"/>
              </a:lnSpc>
              <a:spcAft>
                <a:spcPts val="0"/>
              </a:spcAft>
            </a:pPr>
            <a:r>
              <a:rPr lang="es-ES_tradnl" dirty="0">
                <a:latin typeface="Helvetica Neue"/>
                <a:ea typeface="Helvetica Neue"/>
                <a:cs typeface="Helvetica Neue"/>
              </a:rPr>
              <a:t>Jueves </a:t>
            </a:r>
            <a:r>
              <a:rPr lang="es-ES_tradnl" dirty="0" smtClean="0">
                <a:latin typeface="Helvetica Neue"/>
                <a:ea typeface="Helvetica Neue"/>
                <a:cs typeface="Helvetica Neue"/>
              </a:rPr>
              <a:t>18 </a:t>
            </a:r>
            <a:r>
              <a:rPr lang="es-ES_tradnl" dirty="0">
                <a:latin typeface="Helvetica Neue"/>
                <a:ea typeface="Helvetica Neue"/>
                <a:cs typeface="Helvetica Neue"/>
              </a:rPr>
              <a:t>de Septiembre, de 15hs a 20hs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66700" algn="just">
              <a:lnSpc>
                <a:spcPct val="115000"/>
              </a:lnSpc>
              <a:spcAft>
                <a:spcPts val="0"/>
              </a:spcAft>
            </a:pPr>
            <a:r>
              <a:rPr lang="es-ES_tradnl" dirty="0">
                <a:latin typeface="Helvetica Neue"/>
                <a:ea typeface="Helvetica Neue"/>
                <a:cs typeface="Helvetica Neue"/>
              </a:rPr>
              <a:t>Taller y ensayo de modelos.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9" name="VID_20230810_15472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16051" r="19204"/>
          <a:stretch/>
        </p:blipFill>
        <p:spPr>
          <a:xfrm>
            <a:off x="360303" y="904921"/>
            <a:ext cx="6263038" cy="5441491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" b="3292"/>
          <a:stretch/>
        </p:blipFill>
        <p:spPr bwMode="auto">
          <a:xfrm>
            <a:off x="6888088" y="3844948"/>
            <a:ext cx="3490730" cy="2452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346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Panorámica</PresentationFormat>
  <Paragraphs>9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 Neue</vt:lpstr>
      <vt:lpstr>TechnicBold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1</cp:revision>
  <dcterms:created xsi:type="dcterms:W3CDTF">2025-09-05T12:33:07Z</dcterms:created>
  <dcterms:modified xsi:type="dcterms:W3CDTF">2025-09-05T12:33:26Z</dcterms:modified>
</cp:coreProperties>
</file>