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01"/>
  </p:notesMasterIdLst>
  <p:sldIdLst>
    <p:sldId id="433" r:id="rId2"/>
    <p:sldId id="446" r:id="rId3"/>
    <p:sldId id="292" r:id="rId4"/>
    <p:sldId id="471" r:id="rId5"/>
    <p:sldId id="259" r:id="rId6"/>
    <p:sldId id="293" r:id="rId7"/>
    <p:sldId id="262" r:id="rId8"/>
    <p:sldId id="474" r:id="rId9"/>
    <p:sldId id="264" r:id="rId10"/>
    <p:sldId id="265" r:id="rId11"/>
    <p:sldId id="266" r:id="rId12"/>
    <p:sldId id="431" r:id="rId13"/>
    <p:sldId id="432" r:id="rId14"/>
    <p:sldId id="426" r:id="rId15"/>
    <p:sldId id="439" r:id="rId16"/>
    <p:sldId id="475" r:id="rId17"/>
    <p:sldId id="267" r:id="rId18"/>
    <p:sldId id="268" r:id="rId19"/>
    <p:sldId id="451" r:id="rId20"/>
    <p:sldId id="269" r:id="rId21"/>
    <p:sldId id="270" r:id="rId22"/>
    <p:sldId id="271" r:id="rId23"/>
    <p:sldId id="272" r:id="rId24"/>
    <p:sldId id="423" r:id="rId25"/>
    <p:sldId id="427" r:id="rId26"/>
    <p:sldId id="273" r:id="rId27"/>
    <p:sldId id="274" r:id="rId28"/>
    <p:sldId id="294" r:id="rId29"/>
    <p:sldId id="295" r:id="rId30"/>
    <p:sldId id="296" r:id="rId31"/>
    <p:sldId id="424" r:id="rId32"/>
    <p:sldId id="428" r:id="rId33"/>
    <p:sldId id="476" r:id="rId34"/>
    <p:sldId id="275" r:id="rId35"/>
    <p:sldId id="276" r:id="rId36"/>
    <p:sldId id="297" r:id="rId37"/>
    <p:sldId id="298" r:id="rId38"/>
    <p:sldId id="425" r:id="rId39"/>
    <p:sldId id="429" r:id="rId40"/>
    <p:sldId id="430" r:id="rId41"/>
    <p:sldId id="277" r:id="rId42"/>
    <p:sldId id="278" r:id="rId43"/>
    <p:sldId id="299" r:id="rId44"/>
    <p:sldId id="300" r:id="rId45"/>
    <p:sldId id="301" r:id="rId46"/>
    <p:sldId id="302" r:id="rId47"/>
    <p:sldId id="303" r:id="rId48"/>
    <p:sldId id="304" r:id="rId49"/>
    <p:sldId id="477" r:id="rId50"/>
    <p:sldId id="305" r:id="rId51"/>
    <p:sldId id="422" r:id="rId52"/>
    <p:sldId id="486" r:id="rId53"/>
    <p:sldId id="487" r:id="rId54"/>
    <p:sldId id="478" r:id="rId55"/>
    <p:sldId id="483" r:id="rId56"/>
    <p:sldId id="482" r:id="rId57"/>
    <p:sldId id="484" r:id="rId58"/>
    <p:sldId id="485" r:id="rId59"/>
    <p:sldId id="455" r:id="rId60"/>
    <p:sldId id="281" r:id="rId61"/>
    <p:sldId id="282" r:id="rId62"/>
    <p:sldId id="283" r:id="rId63"/>
    <p:sldId id="284" r:id="rId64"/>
    <p:sldId id="456" r:id="rId65"/>
    <p:sldId id="452" r:id="rId66"/>
    <p:sldId id="459" r:id="rId67"/>
    <p:sldId id="454" r:id="rId68"/>
    <p:sldId id="458" r:id="rId69"/>
    <p:sldId id="453" r:id="rId70"/>
    <p:sldId id="285" r:id="rId71"/>
    <p:sldId id="479" r:id="rId72"/>
    <p:sldId id="480" r:id="rId73"/>
    <p:sldId id="481" r:id="rId74"/>
    <p:sldId id="488" r:id="rId75"/>
    <p:sldId id="489" r:id="rId76"/>
    <p:sldId id="460" r:id="rId77"/>
    <p:sldId id="461" r:id="rId78"/>
    <p:sldId id="418" r:id="rId79"/>
    <p:sldId id="419" r:id="rId80"/>
    <p:sldId id="420" r:id="rId81"/>
    <p:sldId id="421" r:id="rId82"/>
    <p:sldId id="462" r:id="rId83"/>
    <p:sldId id="463" r:id="rId84"/>
    <p:sldId id="464" r:id="rId85"/>
    <p:sldId id="465" r:id="rId86"/>
    <p:sldId id="466" r:id="rId87"/>
    <p:sldId id="467" r:id="rId88"/>
    <p:sldId id="470" r:id="rId89"/>
    <p:sldId id="256" r:id="rId90"/>
    <p:sldId id="257" r:id="rId91"/>
    <p:sldId id="441" r:id="rId92"/>
    <p:sldId id="445" r:id="rId93"/>
    <p:sldId id="435" r:id="rId94"/>
    <p:sldId id="288" r:id="rId95"/>
    <p:sldId id="437" r:id="rId96"/>
    <p:sldId id="434" r:id="rId97"/>
    <p:sldId id="469" r:id="rId98"/>
    <p:sldId id="468" r:id="rId99"/>
    <p:sldId id="490" r:id="rId100"/>
  </p:sldIdLst>
  <p:sldSz cx="12192000" cy="6858000"/>
  <p:notesSz cx="6858000" cy="9144000"/>
  <p:defaultTextStyle>
    <a:defPPr>
      <a:defRPr lang="es-A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4110" userDrawn="1">
          <p15:clr>
            <a:srgbClr val="A4A3A4"/>
          </p15:clr>
        </p15:guide>
        <p15:guide id="2" pos="3840" userDrawn="1">
          <p15:clr>
            <a:srgbClr val="A4A3A4"/>
          </p15:clr>
        </p15:guide>
        <p15:guide id="3" pos="574"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Estilo medio 2 - Énfasis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Estilo medio 2 - Énfasis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Estilo medio 2 - Énfasis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944"/>
    <p:restoredTop sz="94366" autoAdjust="0"/>
  </p:normalViewPr>
  <p:slideViewPr>
    <p:cSldViewPr snapToGrid="0" snapToObjects="1" showGuides="1">
      <p:cViewPr varScale="1">
        <p:scale>
          <a:sx n="106" d="100"/>
          <a:sy n="106" d="100"/>
        </p:scale>
        <p:origin x="192" y="304"/>
      </p:cViewPr>
      <p:guideLst>
        <p:guide orient="horz" pos="4110"/>
        <p:guide pos="3840"/>
        <p:guide pos="574"/>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presProps" Target="presProps.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Marcador de encabezado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s-AR"/>
          </a:p>
        </p:txBody>
      </p:sp>
      <p:sp>
        <p:nvSpPr>
          <p:cNvPr id="3" name="Marcador de fecha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132F5F-C841-7C43-905C-747B086D8B4F}" type="datetimeFigureOut">
              <a:rPr lang="es-AR" smtClean="0"/>
              <a:t>15/10/25</a:t>
            </a:fld>
            <a:endParaRPr lang="es-AR"/>
          </a:p>
        </p:txBody>
      </p:sp>
      <p:sp>
        <p:nvSpPr>
          <p:cNvPr id="4" name="Marcador de imagen de diapositiva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s-AR"/>
          </a:p>
        </p:txBody>
      </p:sp>
      <p:sp>
        <p:nvSpPr>
          <p:cNvPr id="5" name="Marcador de nota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AR"/>
          </a:p>
        </p:txBody>
      </p:sp>
      <p:sp>
        <p:nvSpPr>
          <p:cNvPr id="6" name="Marcador de pie de página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s-AR"/>
          </a:p>
        </p:txBody>
      </p:sp>
      <p:sp>
        <p:nvSpPr>
          <p:cNvPr id="7" name="Marcador de número de diapositiva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8CE237-3BAC-C84C-A51A-3E02E4A5B303}" type="slidenum">
              <a:rPr lang="es-AR" smtClean="0"/>
              <a:t>‹Nº›</a:t>
            </a:fld>
            <a:endParaRPr lang="es-AR"/>
          </a:p>
        </p:txBody>
      </p:sp>
    </p:spTree>
    <p:extLst>
      <p:ext uri="{BB962C8B-B14F-4D97-AF65-F5344CB8AC3E}">
        <p14:creationId xmlns:p14="http://schemas.microsoft.com/office/powerpoint/2010/main" val="19165013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AR" dirty="0"/>
          </a:p>
        </p:txBody>
      </p:sp>
      <p:sp>
        <p:nvSpPr>
          <p:cNvPr id="4" name="Marcador de número de diapositiva 3"/>
          <p:cNvSpPr>
            <a:spLocks noGrp="1"/>
          </p:cNvSpPr>
          <p:nvPr>
            <p:ph type="sldNum" sz="quarter" idx="5"/>
          </p:nvPr>
        </p:nvSpPr>
        <p:spPr/>
        <p:txBody>
          <a:bodyPr/>
          <a:lstStyle/>
          <a:p>
            <a:fld id="{858CE237-3BAC-C84C-A51A-3E02E4A5B303}" type="slidenum">
              <a:rPr lang="es-AR" smtClean="0"/>
              <a:t>1</a:t>
            </a:fld>
            <a:endParaRPr lang="es-AR"/>
          </a:p>
        </p:txBody>
      </p:sp>
    </p:spTree>
    <p:extLst>
      <p:ext uri="{BB962C8B-B14F-4D97-AF65-F5344CB8AC3E}">
        <p14:creationId xmlns:p14="http://schemas.microsoft.com/office/powerpoint/2010/main" val="34556747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4" name="Google Shape;104;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
        <p:cNvGrpSpPr/>
        <p:nvPr/>
      </p:nvGrpSpPr>
      <p:grpSpPr>
        <a:xfrm>
          <a:off x="0" y="0"/>
          <a:ext cx="0" cy="0"/>
          <a:chOff x="0" y="0"/>
          <a:chExt cx="0" cy="0"/>
        </a:xfrm>
      </p:grpSpPr>
      <p:sp>
        <p:nvSpPr>
          <p:cNvPr id="120" name="Google Shape;120;ga6efe23a5d_0_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1" name="Google Shape;121;ga6efe23a5d_0_5: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22" name="Google Shape;122;ga6efe23a5d_0_5: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7</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ga6efe23a5d_0_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3" name="Google Shape;133;ga6efe23a5d_0_15: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4" name="Google Shape;134;ga6efe23a5d_0_15: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9</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ga6efe23a5d_0_20:notes"/>
          <p:cNvSpPr>
            <a:spLocks noGrp="1" noRot="1" noChangeAspect="1"/>
          </p:cNvSpPr>
          <p:nvPr>
            <p:ph type="sldImg" idx="2"/>
          </p:nvPr>
        </p:nvSpPr>
        <p:spPr>
          <a:xfrm>
            <a:off x="1223963" y="1143000"/>
            <a:ext cx="4410075"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9" name="Google Shape;139;ga6efe23a5d_0_20: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0" name="Google Shape;140;ga6efe23a5d_0_20: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10</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ga6efe23a5d_0_25:notes"/>
          <p:cNvSpPr>
            <a:spLocks noGrp="1" noRot="1" noChangeAspect="1"/>
          </p:cNvSpPr>
          <p:nvPr>
            <p:ph type="sldImg" idx="2"/>
          </p:nvPr>
        </p:nvSpPr>
        <p:spPr>
          <a:xfrm>
            <a:off x="1223963" y="1143000"/>
            <a:ext cx="4410075"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5" name="Google Shape;145;ga6efe23a5d_0_25: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6" name="Google Shape;146;ga6efe23a5d_0_25: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11</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AR" dirty="0"/>
          </a:p>
        </p:txBody>
      </p:sp>
      <p:sp>
        <p:nvSpPr>
          <p:cNvPr id="4" name="Marcador de número de diapositiva 3"/>
          <p:cNvSpPr>
            <a:spLocks noGrp="1"/>
          </p:cNvSpPr>
          <p:nvPr>
            <p:ph type="sldNum" sz="quarter" idx="5"/>
          </p:nvPr>
        </p:nvSpPr>
        <p:spPr/>
        <p:txBody>
          <a:bodyPr/>
          <a:lstStyle/>
          <a:p>
            <a:fld id="{B86F544B-A6CD-4FB4-B377-2B70EE5A8A72}" type="slidenum">
              <a:rPr lang="es-AR" smtClean="0"/>
              <a:t>14</a:t>
            </a:fld>
            <a:endParaRPr lang="es-AR"/>
          </a:p>
        </p:txBody>
      </p:sp>
    </p:spTree>
    <p:extLst>
      <p:ext uri="{BB962C8B-B14F-4D97-AF65-F5344CB8AC3E}">
        <p14:creationId xmlns:p14="http://schemas.microsoft.com/office/powerpoint/2010/main" val="41525772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9"/>
        <p:cNvGrpSpPr/>
        <p:nvPr/>
      </p:nvGrpSpPr>
      <p:grpSpPr>
        <a:xfrm>
          <a:off x="0" y="0"/>
          <a:ext cx="0" cy="0"/>
          <a:chOff x="0" y="0"/>
          <a:chExt cx="0" cy="0"/>
        </a:xfrm>
      </p:grpSpPr>
      <p:sp>
        <p:nvSpPr>
          <p:cNvPr id="150" name="Google Shape;150;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1" name="Google Shape;151;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5"/>
        <p:cNvGrpSpPr/>
        <p:nvPr/>
      </p:nvGrpSpPr>
      <p:grpSpPr>
        <a:xfrm>
          <a:off x="0" y="0"/>
          <a:ext cx="0" cy="0"/>
          <a:chOff x="0" y="0"/>
          <a:chExt cx="0" cy="0"/>
        </a:xfrm>
      </p:grpSpPr>
      <p:sp>
        <p:nvSpPr>
          <p:cNvPr id="156" name="Google Shape;156;p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7" name="Google Shape;157;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p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2" name="Google Shape;162;p8:notes"/>
          <p:cNvSpPr>
            <a:spLocks noGrp="1" noRot="1" noChangeAspect="1"/>
          </p:cNvSpPr>
          <p:nvPr>
            <p:ph type="sldImg" idx="2"/>
          </p:nvPr>
        </p:nvSpPr>
        <p:spPr>
          <a:xfrm>
            <a:off x="1223963" y="1143000"/>
            <a:ext cx="4410075"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ga6efe23a5d_0_3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7" name="Google Shape;167;ga6efe23a5d_0_30: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8" name="Google Shape;168;ga6efe23a5d_0_30: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21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
        <p:cNvGrpSpPr/>
        <p:nvPr/>
      </p:nvGrpSpPr>
      <p:grpSpPr>
        <a:xfrm>
          <a:off x="0" y="0"/>
          <a:ext cx="0" cy="0"/>
          <a:chOff x="0" y="0"/>
          <a:chExt cx="0" cy="0"/>
        </a:xfrm>
      </p:grpSpPr>
      <p:sp>
        <p:nvSpPr>
          <p:cNvPr id="172" name="Google Shape;172;ga6efe23a5d_0_3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3" name="Google Shape;173;ga6efe23a5d_0_35: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4" name="Google Shape;174;ga6efe23a5d_0_35: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22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
        <p:cNvGrpSpPr/>
        <p:nvPr/>
      </p:nvGrpSpPr>
      <p:grpSpPr>
        <a:xfrm>
          <a:off x="0" y="0"/>
          <a:ext cx="0" cy="0"/>
          <a:chOff x="0" y="0"/>
          <a:chExt cx="0" cy="0"/>
        </a:xfrm>
      </p:grpSpPr>
      <p:sp>
        <p:nvSpPr>
          <p:cNvPr id="178" name="Google Shape;178;ga6efe23a5d_0_71:notes"/>
          <p:cNvSpPr>
            <a:spLocks noGrp="1" noRot="1" noChangeAspect="1"/>
          </p:cNvSpPr>
          <p:nvPr>
            <p:ph type="sldImg" idx="2"/>
          </p:nvPr>
        </p:nvSpPr>
        <p:spPr>
          <a:xfrm>
            <a:off x="1223963" y="1143000"/>
            <a:ext cx="4410075"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9" name="Google Shape;179;ga6efe23a5d_0_71: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0" name="Google Shape;180;ga6efe23a5d_0_71: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23</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3"/>
        <p:cNvGrpSpPr/>
        <p:nvPr/>
      </p:nvGrpSpPr>
      <p:grpSpPr>
        <a:xfrm>
          <a:off x="0" y="0"/>
          <a:ext cx="0" cy="0"/>
          <a:chOff x="0" y="0"/>
          <a:chExt cx="0" cy="0"/>
        </a:xfrm>
      </p:grpSpPr>
      <p:sp>
        <p:nvSpPr>
          <p:cNvPr id="184" name="Google Shape;184;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5" name="Google Shape;185;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9"/>
        <p:cNvGrpSpPr/>
        <p:nvPr/>
      </p:nvGrpSpPr>
      <p:grpSpPr>
        <a:xfrm>
          <a:off x="0" y="0"/>
          <a:ext cx="0" cy="0"/>
          <a:chOff x="0" y="0"/>
          <a:chExt cx="0" cy="0"/>
        </a:xfrm>
      </p:grpSpPr>
      <p:sp>
        <p:nvSpPr>
          <p:cNvPr id="190" name="Google Shape;190;p10:notes"/>
          <p:cNvSpPr>
            <a:spLocks noGrp="1" noRot="1" noChangeAspect="1"/>
          </p:cNvSpPr>
          <p:nvPr>
            <p:ph type="sldImg" idx="2"/>
          </p:nvPr>
        </p:nvSpPr>
        <p:spPr>
          <a:xfrm>
            <a:off x="1223963" y="1143000"/>
            <a:ext cx="4410075"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1" name="Google Shape;191;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2" name="Google Shape;192;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27</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5"/>
        <p:cNvGrpSpPr/>
        <p:nvPr/>
      </p:nvGrpSpPr>
      <p:grpSpPr>
        <a:xfrm>
          <a:off x="0" y="0"/>
          <a:ext cx="0" cy="0"/>
          <a:chOff x="0" y="0"/>
          <a:chExt cx="0" cy="0"/>
        </a:xfrm>
      </p:grpSpPr>
      <p:sp>
        <p:nvSpPr>
          <p:cNvPr id="196" name="Google Shape;196;p1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7" name="Google Shape;197;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1"/>
        <p:cNvGrpSpPr/>
        <p:nvPr/>
      </p:nvGrpSpPr>
      <p:grpSpPr>
        <a:xfrm>
          <a:off x="0" y="0"/>
          <a:ext cx="0" cy="0"/>
          <a:chOff x="0" y="0"/>
          <a:chExt cx="0" cy="0"/>
        </a:xfrm>
      </p:grpSpPr>
      <p:sp>
        <p:nvSpPr>
          <p:cNvPr id="202" name="Google Shape;202;p12:notes"/>
          <p:cNvSpPr>
            <a:spLocks noGrp="1" noRot="1" noChangeAspect="1"/>
          </p:cNvSpPr>
          <p:nvPr>
            <p:ph type="sldImg" idx="2"/>
          </p:nvPr>
        </p:nvSpPr>
        <p:spPr>
          <a:xfrm>
            <a:off x="1223963" y="1143000"/>
            <a:ext cx="4410075"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3" name="Google Shape;203;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4" name="Google Shape;204;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35</a:t>
            </a:fld>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7"/>
        <p:cNvGrpSpPr/>
        <p:nvPr/>
      </p:nvGrpSpPr>
      <p:grpSpPr>
        <a:xfrm>
          <a:off x="0" y="0"/>
          <a:ext cx="0" cy="0"/>
          <a:chOff x="0" y="0"/>
          <a:chExt cx="0" cy="0"/>
        </a:xfrm>
      </p:grpSpPr>
      <p:sp>
        <p:nvSpPr>
          <p:cNvPr id="208" name="Google Shape;208;p1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9" name="Google Shape;209;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
        <p:cNvGrpSpPr/>
        <p:nvPr/>
      </p:nvGrpSpPr>
      <p:grpSpPr>
        <a:xfrm>
          <a:off x="0" y="0"/>
          <a:ext cx="0" cy="0"/>
          <a:chOff x="0" y="0"/>
          <a:chExt cx="0" cy="0"/>
        </a:xfrm>
      </p:grpSpPr>
      <p:sp>
        <p:nvSpPr>
          <p:cNvPr id="214" name="Google Shape;214;p14:notes"/>
          <p:cNvSpPr>
            <a:spLocks noGrp="1" noRot="1" noChangeAspect="1"/>
          </p:cNvSpPr>
          <p:nvPr>
            <p:ph type="sldImg" idx="2"/>
          </p:nvPr>
        </p:nvSpPr>
        <p:spPr>
          <a:xfrm>
            <a:off x="1223963" y="1143000"/>
            <a:ext cx="4410075"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5" name="Google Shape;215;p1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6" name="Google Shape;216;p1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42</a:t>
            </a:fld>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5">
          <a:extLst>
            <a:ext uri="{FF2B5EF4-FFF2-40B4-BE49-F238E27FC236}">
              <a16:creationId xmlns:a16="http://schemas.microsoft.com/office/drawing/2014/main" id="{D8254BDF-6D34-1B2C-A04A-7C6475298DAB}"/>
            </a:ext>
          </a:extLst>
        </p:cNvPr>
        <p:cNvGrpSpPr/>
        <p:nvPr/>
      </p:nvGrpSpPr>
      <p:grpSpPr>
        <a:xfrm>
          <a:off x="0" y="0"/>
          <a:ext cx="0" cy="0"/>
          <a:chOff x="0" y="0"/>
          <a:chExt cx="0" cy="0"/>
        </a:xfrm>
      </p:grpSpPr>
      <p:sp>
        <p:nvSpPr>
          <p:cNvPr id="226" name="Google Shape;226;p15:notes">
            <a:extLst>
              <a:ext uri="{FF2B5EF4-FFF2-40B4-BE49-F238E27FC236}">
                <a16:creationId xmlns:a16="http://schemas.microsoft.com/office/drawing/2014/main" id="{624AC101-7899-2F37-4BF3-6C19C2E95EC8}"/>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27" name="Google Shape;227;p15:notes">
            <a:extLst>
              <a:ext uri="{FF2B5EF4-FFF2-40B4-BE49-F238E27FC236}">
                <a16:creationId xmlns:a16="http://schemas.microsoft.com/office/drawing/2014/main" id="{5FEFC486-A9B4-A8DA-6D66-22D98063E9DD}"/>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69660351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5"/>
        <p:cNvGrpSpPr/>
        <p:nvPr/>
      </p:nvGrpSpPr>
      <p:grpSpPr>
        <a:xfrm>
          <a:off x="0" y="0"/>
          <a:ext cx="0" cy="0"/>
          <a:chOff x="0" y="0"/>
          <a:chExt cx="0" cy="0"/>
        </a:xfrm>
      </p:grpSpPr>
      <p:sp>
        <p:nvSpPr>
          <p:cNvPr id="226" name="Google Shape;226;p1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27" name="Google Shape;227;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12963167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1"/>
        <p:cNvGrpSpPr/>
        <p:nvPr/>
      </p:nvGrpSpPr>
      <p:grpSpPr>
        <a:xfrm>
          <a:off x="0" y="0"/>
          <a:ext cx="0" cy="0"/>
          <a:chOff x="0" y="0"/>
          <a:chExt cx="0" cy="0"/>
        </a:xfrm>
      </p:grpSpPr>
      <p:sp>
        <p:nvSpPr>
          <p:cNvPr id="232" name="Google Shape;232;p16:notes"/>
          <p:cNvSpPr>
            <a:spLocks noGrp="1" noRot="1" noChangeAspect="1"/>
          </p:cNvSpPr>
          <p:nvPr>
            <p:ph type="sldImg" idx="2"/>
          </p:nvPr>
        </p:nvSpPr>
        <p:spPr>
          <a:xfrm>
            <a:off x="1223963" y="1143000"/>
            <a:ext cx="4410075"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3" name="Google Shape;233;p1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34" name="Google Shape;234;p1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60</a:t>
            </a:fld>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7"/>
        <p:cNvGrpSpPr/>
        <p:nvPr/>
      </p:nvGrpSpPr>
      <p:grpSpPr>
        <a:xfrm>
          <a:off x="0" y="0"/>
          <a:ext cx="0" cy="0"/>
          <a:chOff x="0" y="0"/>
          <a:chExt cx="0" cy="0"/>
        </a:xfrm>
      </p:grpSpPr>
      <p:sp>
        <p:nvSpPr>
          <p:cNvPr id="238" name="Google Shape;238;ga6efe23a5d_0_40:notes"/>
          <p:cNvSpPr>
            <a:spLocks noGrp="1" noRot="1" noChangeAspect="1"/>
          </p:cNvSpPr>
          <p:nvPr>
            <p:ph type="sldImg" idx="2"/>
          </p:nvPr>
        </p:nvSpPr>
        <p:spPr>
          <a:xfrm>
            <a:off x="1223963" y="1143000"/>
            <a:ext cx="4410075"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9" name="Google Shape;239;ga6efe23a5d_0_40: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40" name="Google Shape;240;ga6efe23a5d_0_40: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61</a:t>
            </a:fld>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3"/>
        <p:cNvGrpSpPr/>
        <p:nvPr/>
      </p:nvGrpSpPr>
      <p:grpSpPr>
        <a:xfrm>
          <a:off x="0" y="0"/>
          <a:ext cx="0" cy="0"/>
          <a:chOff x="0" y="0"/>
          <a:chExt cx="0" cy="0"/>
        </a:xfrm>
      </p:grpSpPr>
      <p:sp>
        <p:nvSpPr>
          <p:cNvPr id="244" name="Google Shape;244;ga6efe23a5d_0_4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5" name="Google Shape;245;ga6efe23a5d_0_45: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46" name="Google Shape;246;ga6efe23a5d_0_45: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62</a:t>
            </a:fld>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9"/>
        <p:cNvGrpSpPr/>
        <p:nvPr/>
      </p:nvGrpSpPr>
      <p:grpSpPr>
        <a:xfrm>
          <a:off x="0" y="0"/>
          <a:ext cx="0" cy="0"/>
          <a:chOff x="0" y="0"/>
          <a:chExt cx="0" cy="0"/>
        </a:xfrm>
      </p:grpSpPr>
      <p:sp>
        <p:nvSpPr>
          <p:cNvPr id="250" name="Google Shape;250;ga6efe23a5d_0_5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1" name="Google Shape;251;ga6efe23a5d_0_50: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52" name="Google Shape;252;ga6efe23a5d_0_50: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63</a:t>
            </a:fld>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5"/>
        <p:cNvGrpSpPr/>
        <p:nvPr/>
      </p:nvGrpSpPr>
      <p:grpSpPr>
        <a:xfrm>
          <a:off x="0" y="0"/>
          <a:ext cx="0" cy="0"/>
          <a:chOff x="0" y="0"/>
          <a:chExt cx="0" cy="0"/>
        </a:xfrm>
      </p:grpSpPr>
      <p:sp>
        <p:nvSpPr>
          <p:cNvPr id="226" name="Google Shape;226;p1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27" name="Google Shape;227;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49251997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5"/>
        <p:cNvGrpSpPr/>
        <p:nvPr/>
      </p:nvGrpSpPr>
      <p:grpSpPr>
        <a:xfrm>
          <a:off x="0" y="0"/>
          <a:ext cx="0" cy="0"/>
          <a:chOff x="0" y="0"/>
          <a:chExt cx="0" cy="0"/>
        </a:xfrm>
      </p:grpSpPr>
      <p:sp>
        <p:nvSpPr>
          <p:cNvPr id="256" name="Google Shape;256;ga6efe23a5d_0_5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7" name="Google Shape;257;ga6efe23a5d_0_55: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58" name="Google Shape;258;ga6efe23a5d_0_55: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70</a:t>
            </a:fld>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2" name="Google Shape;8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93311163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7" name="Google Shape;97;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6230695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9C45F601-6996-764F-88C8-04A41A51379F}"/>
              </a:ext>
            </a:extLst>
          </p:cNvPr>
          <p:cNvSpPr>
            <a:spLocks noGrp="1"/>
          </p:cNvSpPr>
          <p:nvPr>
            <p:ph type="ctrTitle"/>
          </p:nvPr>
        </p:nvSpPr>
        <p:spPr>
          <a:xfrm>
            <a:off x="1524000" y="1122363"/>
            <a:ext cx="9144000" cy="2387600"/>
          </a:xfrm>
        </p:spPr>
        <p:txBody>
          <a:bodyPr anchor="b"/>
          <a:lstStyle>
            <a:lvl1pPr algn="ctr">
              <a:defRPr sz="6000"/>
            </a:lvl1pPr>
          </a:lstStyle>
          <a:p>
            <a:r>
              <a:rPr lang="es-ES"/>
              <a:t>Haga clic para modificar el estilo de título del patrón</a:t>
            </a:r>
            <a:endParaRPr lang="es-AR"/>
          </a:p>
        </p:txBody>
      </p:sp>
      <p:sp>
        <p:nvSpPr>
          <p:cNvPr id="3" name="Subtítulo 2">
            <a:extLst>
              <a:ext uri="{FF2B5EF4-FFF2-40B4-BE49-F238E27FC236}">
                <a16:creationId xmlns:a16="http://schemas.microsoft.com/office/drawing/2014/main" id="{7F4C8FDF-638E-C643-AA8F-3F34ADA5DB6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s-ES"/>
              <a:t>Haga clic para modificar el estilo de subtítulo del patrón</a:t>
            </a:r>
            <a:endParaRPr lang="es-AR"/>
          </a:p>
        </p:txBody>
      </p:sp>
      <p:sp>
        <p:nvSpPr>
          <p:cNvPr id="4" name="Marcador de fecha 3">
            <a:extLst>
              <a:ext uri="{FF2B5EF4-FFF2-40B4-BE49-F238E27FC236}">
                <a16:creationId xmlns:a16="http://schemas.microsoft.com/office/drawing/2014/main" id="{50C26261-F905-A142-9771-1EC940727C1D}"/>
              </a:ext>
            </a:extLst>
          </p:cNvPr>
          <p:cNvSpPr>
            <a:spLocks noGrp="1"/>
          </p:cNvSpPr>
          <p:nvPr>
            <p:ph type="dt" sz="half" idx="10"/>
          </p:nvPr>
        </p:nvSpPr>
        <p:spPr/>
        <p:txBody>
          <a:bodyPr/>
          <a:lstStyle/>
          <a:p>
            <a:fld id="{054E777F-E129-BD42-A3F8-EF61A9DEC0D4}" type="datetimeFigureOut">
              <a:rPr lang="es-AR" smtClean="0"/>
              <a:t>15/10/25</a:t>
            </a:fld>
            <a:endParaRPr lang="es-AR"/>
          </a:p>
        </p:txBody>
      </p:sp>
      <p:sp>
        <p:nvSpPr>
          <p:cNvPr id="5" name="Marcador de pie de página 4">
            <a:extLst>
              <a:ext uri="{FF2B5EF4-FFF2-40B4-BE49-F238E27FC236}">
                <a16:creationId xmlns:a16="http://schemas.microsoft.com/office/drawing/2014/main" id="{B34A5037-EE26-B74A-9D82-CFDA3E94CDA2}"/>
              </a:ext>
            </a:extLst>
          </p:cNvPr>
          <p:cNvSpPr>
            <a:spLocks noGrp="1"/>
          </p:cNvSpPr>
          <p:nvPr>
            <p:ph type="ftr" sz="quarter" idx="11"/>
          </p:nvPr>
        </p:nvSpPr>
        <p:spPr/>
        <p:txBody>
          <a:bodyPr/>
          <a:lstStyle/>
          <a:p>
            <a:endParaRPr lang="es-AR"/>
          </a:p>
        </p:txBody>
      </p:sp>
      <p:sp>
        <p:nvSpPr>
          <p:cNvPr id="6" name="Marcador de número de diapositiva 5">
            <a:extLst>
              <a:ext uri="{FF2B5EF4-FFF2-40B4-BE49-F238E27FC236}">
                <a16:creationId xmlns:a16="http://schemas.microsoft.com/office/drawing/2014/main" id="{ACBCA7F5-01B4-4340-AE50-BE16961E6C73}"/>
              </a:ext>
            </a:extLst>
          </p:cNvPr>
          <p:cNvSpPr>
            <a:spLocks noGrp="1"/>
          </p:cNvSpPr>
          <p:nvPr>
            <p:ph type="sldNum" sz="quarter" idx="12"/>
          </p:nvPr>
        </p:nvSpPr>
        <p:spPr/>
        <p:txBody>
          <a:bodyPr/>
          <a:lstStyle/>
          <a:p>
            <a:fld id="{28034812-2AD6-624A-92AD-928F651D79DA}" type="slidenum">
              <a:rPr lang="es-AR" smtClean="0"/>
              <a:t>‹Nº›</a:t>
            </a:fld>
            <a:endParaRPr lang="es-AR"/>
          </a:p>
        </p:txBody>
      </p:sp>
    </p:spTree>
    <p:extLst>
      <p:ext uri="{BB962C8B-B14F-4D97-AF65-F5344CB8AC3E}">
        <p14:creationId xmlns:p14="http://schemas.microsoft.com/office/powerpoint/2010/main" val="29960609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E4CFD5D3-E406-6C40-A1D8-86E4C32305D9}"/>
              </a:ext>
            </a:extLst>
          </p:cNvPr>
          <p:cNvSpPr>
            <a:spLocks noGrp="1"/>
          </p:cNvSpPr>
          <p:nvPr>
            <p:ph type="title"/>
          </p:nvPr>
        </p:nvSpPr>
        <p:spPr/>
        <p:txBody>
          <a:bodyPr/>
          <a:lstStyle/>
          <a:p>
            <a:r>
              <a:rPr lang="es-ES"/>
              <a:t>Haga clic para modificar el estilo de título del patrón</a:t>
            </a:r>
            <a:endParaRPr lang="es-AR"/>
          </a:p>
        </p:txBody>
      </p:sp>
      <p:sp>
        <p:nvSpPr>
          <p:cNvPr id="3" name="Marcador de contenido 2">
            <a:extLst>
              <a:ext uri="{FF2B5EF4-FFF2-40B4-BE49-F238E27FC236}">
                <a16:creationId xmlns:a16="http://schemas.microsoft.com/office/drawing/2014/main" id="{C151EF3F-AB00-AD46-AD7F-32B8CF436995}"/>
              </a:ext>
            </a:extLst>
          </p:cNvPr>
          <p:cNvSpPr>
            <a:spLocks noGrp="1"/>
          </p:cNvSpPr>
          <p:nvPr>
            <p:ph idx="1"/>
          </p:nvPr>
        </p:nvSpPr>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AR"/>
          </a:p>
        </p:txBody>
      </p:sp>
      <p:sp>
        <p:nvSpPr>
          <p:cNvPr id="4" name="Marcador de fecha 3">
            <a:extLst>
              <a:ext uri="{FF2B5EF4-FFF2-40B4-BE49-F238E27FC236}">
                <a16:creationId xmlns:a16="http://schemas.microsoft.com/office/drawing/2014/main" id="{5140CDDA-FE2A-E548-8C8F-EF6E94B81421}"/>
              </a:ext>
            </a:extLst>
          </p:cNvPr>
          <p:cNvSpPr>
            <a:spLocks noGrp="1"/>
          </p:cNvSpPr>
          <p:nvPr>
            <p:ph type="dt" sz="half" idx="10"/>
          </p:nvPr>
        </p:nvSpPr>
        <p:spPr/>
        <p:txBody>
          <a:bodyPr/>
          <a:lstStyle/>
          <a:p>
            <a:fld id="{054E777F-E129-BD42-A3F8-EF61A9DEC0D4}" type="datetimeFigureOut">
              <a:rPr lang="es-AR" smtClean="0"/>
              <a:t>15/10/25</a:t>
            </a:fld>
            <a:endParaRPr lang="es-AR"/>
          </a:p>
        </p:txBody>
      </p:sp>
      <p:sp>
        <p:nvSpPr>
          <p:cNvPr id="5" name="Marcador de pie de página 4">
            <a:extLst>
              <a:ext uri="{FF2B5EF4-FFF2-40B4-BE49-F238E27FC236}">
                <a16:creationId xmlns:a16="http://schemas.microsoft.com/office/drawing/2014/main" id="{A8CE207A-ACF1-9747-9306-81A0E910EC6F}"/>
              </a:ext>
            </a:extLst>
          </p:cNvPr>
          <p:cNvSpPr>
            <a:spLocks noGrp="1"/>
          </p:cNvSpPr>
          <p:nvPr>
            <p:ph type="ftr" sz="quarter" idx="11"/>
          </p:nvPr>
        </p:nvSpPr>
        <p:spPr/>
        <p:txBody>
          <a:bodyPr/>
          <a:lstStyle/>
          <a:p>
            <a:endParaRPr lang="es-AR"/>
          </a:p>
        </p:txBody>
      </p:sp>
      <p:sp>
        <p:nvSpPr>
          <p:cNvPr id="6" name="Marcador de número de diapositiva 5">
            <a:extLst>
              <a:ext uri="{FF2B5EF4-FFF2-40B4-BE49-F238E27FC236}">
                <a16:creationId xmlns:a16="http://schemas.microsoft.com/office/drawing/2014/main" id="{7FF50263-C0CD-B141-B4F4-D81570469C4A}"/>
              </a:ext>
            </a:extLst>
          </p:cNvPr>
          <p:cNvSpPr>
            <a:spLocks noGrp="1"/>
          </p:cNvSpPr>
          <p:nvPr>
            <p:ph type="sldNum" sz="quarter" idx="12"/>
          </p:nvPr>
        </p:nvSpPr>
        <p:spPr/>
        <p:txBody>
          <a:bodyPr/>
          <a:lstStyle/>
          <a:p>
            <a:fld id="{28034812-2AD6-624A-92AD-928F651D79DA}" type="slidenum">
              <a:rPr lang="es-AR" smtClean="0"/>
              <a:t>‹Nº›</a:t>
            </a:fld>
            <a:endParaRPr lang="es-AR"/>
          </a:p>
        </p:txBody>
      </p:sp>
    </p:spTree>
    <p:extLst>
      <p:ext uri="{BB962C8B-B14F-4D97-AF65-F5344CB8AC3E}">
        <p14:creationId xmlns:p14="http://schemas.microsoft.com/office/powerpoint/2010/main" val="30455334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55F1A4DB-47BC-CD4E-A2B5-1A526FFF94F5}"/>
              </a:ext>
            </a:extLst>
          </p:cNvPr>
          <p:cNvSpPr>
            <a:spLocks noGrp="1"/>
          </p:cNvSpPr>
          <p:nvPr>
            <p:ph type="title"/>
          </p:nvPr>
        </p:nvSpPr>
        <p:spPr>
          <a:xfrm>
            <a:off x="831850" y="1709738"/>
            <a:ext cx="10515600" cy="2852737"/>
          </a:xfrm>
        </p:spPr>
        <p:txBody>
          <a:bodyPr anchor="b"/>
          <a:lstStyle>
            <a:lvl1pPr>
              <a:defRPr sz="6000"/>
            </a:lvl1pPr>
          </a:lstStyle>
          <a:p>
            <a:r>
              <a:rPr lang="es-ES"/>
              <a:t>Haga clic para modificar el estilo de título del patrón</a:t>
            </a:r>
            <a:endParaRPr lang="es-AR"/>
          </a:p>
        </p:txBody>
      </p:sp>
      <p:sp>
        <p:nvSpPr>
          <p:cNvPr id="3" name="Marcador de texto 2">
            <a:extLst>
              <a:ext uri="{FF2B5EF4-FFF2-40B4-BE49-F238E27FC236}">
                <a16:creationId xmlns:a16="http://schemas.microsoft.com/office/drawing/2014/main" id="{0B17FE9C-A2C8-164D-9EA3-F67680EDCEF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s-ES"/>
              <a:t>Haga clic para modificar los estilos de texto del patrón</a:t>
            </a:r>
          </a:p>
        </p:txBody>
      </p:sp>
      <p:sp>
        <p:nvSpPr>
          <p:cNvPr id="4" name="Marcador de fecha 3">
            <a:extLst>
              <a:ext uri="{FF2B5EF4-FFF2-40B4-BE49-F238E27FC236}">
                <a16:creationId xmlns:a16="http://schemas.microsoft.com/office/drawing/2014/main" id="{B5F42043-4579-7E43-8E76-06B1E2C203C0}"/>
              </a:ext>
            </a:extLst>
          </p:cNvPr>
          <p:cNvSpPr>
            <a:spLocks noGrp="1"/>
          </p:cNvSpPr>
          <p:nvPr>
            <p:ph type="dt" sz="half" idx="10"/>
          </p:nvPr>
        </p:nvSpPr>
        <p:spPr/>
        <p:txBody>
          <a:bodyPr/>
          <a:lstStyle/>
          <a:p>
            <a:fld id="{054E777F-E129-BD42-A3F8-EF61A9DEC0D4}" type="datetimeFigureOut">
              <a:rPr lang="es-AR" smtClean="0"/>
              <a:t>15/10/25</a:t>
            </a:fld>
            <a:endParaRPr lang="es-AR"/>
          </a:p>
        </p:txBody>
      </p:sp>
      <p:sp>
        <p:nvSpPr>
          <p:cNvPr id="5" name="Marcador de pie de página 4">
            <a:extLst>
              <a:ext uri="{FF2B5EF4-FFF2-40B4-BE49-F238E27FC236}">
                <a16:creationId xmlns:a16="http://schemas.microsoft.com/office/drawing/2014/main" id="{609C69B8-0F87-9F47-9F41-F147B232666A}"/>
              </a:ext>
            </a:extLst>
          </p:cNvPr>
          <p:cNvSpPr>
            <a:spLocks noGrp="1"/>
          </p:cNvSpPr>
          <p:nvPr>
            <p:ph type="ftr" sz="quarter" idx="11"/>
          </p:nvPr>
        </p:nvSpPr>
        <p:spPr/>
        <p:txBody>
          <a:bodyPr/>
          <a:lstStyle/>
          <a:p>
            <a:endParaRPr lang="es-AR"/>
          </a:p>
        </p:txBody>
      </p:sp>
      <p:sp>
        <p:nvSpPr>
          <p:cNvPr id="6" name="Marcador de número de diapositiva 5">
            <a:extLst>
              <a:ext uri="{FF2B5EF4-FFF2-40B4-BE49-F238E27FC236}">
                <a16:creationId xmlns:a16="http://schemas.microsoft.com/office/drawing/2014/main" id="{E830D162-20DC-B34E-8A49-C7412BE444D3}"/>
              </a:ext>
            </a:extLst>
          </p:cNvPr>
          <p:cNvSpPr>
            <a:spLocks noGrp="1"/>
          </p:cNvSpPr>
          <p:nvPr>
            <p:ph type="sldNum" sz="quarter" idx="12"/>
          </p:nvPr>
        </p:nvSpPr>
        <p:spPr/>
        <p:txBody>
          <a:bodyPr/>
          <a:lstStyle/>
          <a:p>
            <a:fld id="{28034812-2AD6-624A-92AD-928F651D79DA}" type="slidenum">
              <a:rPr lang="es-AR" smtClean="0"/>
              <a:t>‹Nº›</a:t>
            </a:fld>
            <a:endParaRPr lang="es-AR"/>
          </a:p>
        </p:txBody>
      </p:sp>
    </p:spTree>
    <p:extLst>
      <p:ext uri="{BB962C8B-B14F-4D97-AF65-F5344CB8AC3E}">
        <p14:creationId xmlns:p14="http://schemas.microsoft.com/office/powerpoint/2010/main" val="15123423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D65CDD2A-138C-B941-819D-CC9919582B06}"/>
              </a:ext>
            </a:extLst>
          </p:cNvPr>
          <p:cNvSpPr>
            <a:spLocks noGrp="1"/>
          </p:cNvSpPr>
          <p:nvPr>
            <p:ph type="title"/>
          </p:nvPr>
        </p:nvSpPr>
        <p:spPr/>
        <p:txBody>
          <a:bodyPr/>
          <a:lstStyle/>
          <a:p>
            <a:r>
              <a:rPr lang="es-ES"/>
              <a:t>Haga clic para modificar el estilo de título del patrón</a:t>
            </a:r>
            <a:endParaRPr lang="es-AR"/>
          </a:p>
        </p:txBody>
      </p:sp>
      <p:sp>
        <p:nvSpPr>
          <p:cNvPr id="3" name="Marcador de contenido 2">
            <a:extLst>
              <a:ext uri="{FF2B5EF4-FFF2-40B4-BE49-F238E27FC236}">
                <a16:creationId xmlns:a16="http://schemas.microsoft.com/office/drawing/2014/main" id="{F9BC36D7-F9BF-FC4B-9F26-08AE61568586}"/>
              </a:ext>
            </a:extLst>
          </p:cNvPr>
          <p:cNvSpPr>
            <a:spLocks noGrp="1"/>
          </p:cNvSpPr>
          <p:nvPr>
            <p:ph sz="half" idx="1"/>
          </p:nvPr>
        </p:nvSpPr>
        <p:spPr>
          <a:xfrm>
            <a:off x="838200" y="1825625"/>
            <a:ext cx="5181600" cy="435133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AR"/>
          </a:p>
        </p:txBody>
      </p:sp>
      <p:sp>
        <p:nvSpPr>
          <p:cNvPr id="4" name="Marcador de contenido 3">
            <a:extLst>
              <a:ext uri="{FF2B5EF4-FFF2-40B4-BE49-F238E27FC236}">
                <a16:creationId xmlns:a16="http://schemas.microsoft.com/office/drawing/2014/main" id="{E2981DB3-F023-BA44-8C8D-59D3CA6BBA72}"/>
              </a:ext>
            </a:extLst>
          </p:cNvPr>
          <p:cNvSpPr>
            <a:spLocks noGrp="1"/>
          </p:cNvSpPr>
          <p:nvPr>
            <p:ph sz="half" idx="2"/>
          </p:nvPr>
        </p:nvSpPr>
        <p:spPr>
          <a:xfrm>
            <a:off x="6172200" y="1825625"/>
            <a:ext cx="5181600" cy="435133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AR"/>
          </a:p>
        </p:txBody>
      </p:sp>
      <p:sp>
        <p:nvSpPr>
          <p:cNvPr id="5" name="Marcador de fecha 4">
            <a:extLst>
              <a:ext uri="{FF2B5EF4-FFF2-40B4-BE49-F238E27FC236}">
                <a16:creationId xmlns:a16="http://schemas.microsoft.com/office/drawing/2014/main" id="{B9A29987-E647-C242-9FDE-F8CAE997EEB2}"/>
              </a:ext>
            </a:extLst>
          </p:cNvPr>
          <p:cNvSpPr>
            <a:spLocks noGrp="1"/>
          </p:cNvSpPr>
          <p:nvPr>
            <p:ph type="dt" sz="half" idx="10"/>
          </p:nvPr>
        </p:nvSpPr>
        <p:spPr/>
        <p:txBody>
          <a:bodyPr/>
          <a:lstStyle/>
          <a:p>
            <a:fld id="{054E777F-E129-BD42-A3F8-EF61A9DEC0D4}" type="datetimeFigureOut">
              <a:rPr lang="es-AR" smtClean="0"/>
              <a:t>15/10/25</a:t>
            </a:fld>
            <a:endParaRPr lang="es-AR"/>
          </a:p>
        </p:txBody>
      </p:sp>
      <p:sp>
        <p:nvSpPr>
          <p:cNvPr id="6" name="Marcador de pie de página 5">
            <a:extLst>
              <a:ext uri="{FF2B5EF4-FFF2-40B4-BE49-F238E27FC236}">
                <a16:creationId xmlns:a16="http://schemas.microsoft.com/office/drawing/2014/main" id="{E8D0A665-563D-B54C-BB9B-2E6FB00260B9}"/>
              </a:ext>
            </a:extLst>
          </p:cNvPr>
          <p:cNvSpPr>
            <a:spLocks noGrp="1"/>
          </p:cNvSpPr>
          <p:nvPr>
            <p:ph type="ftr" sz="quarter" idx="11"/>
          </p:nvPr>
        </p:nvSpPr>
        <p:spPr/>
        <p:txBody>
          <a:bodyPr/>
          <a:lstStyle/>
          <a:p>
            <a:endParaRPr lang="es-AR"/>
          </a:p>
        </p:txBody>
      </p:sp>
      <p:sp>
        <p:nvSpPr>
          <p:cNvPr id="7" name="Marcador de número de diapositiva 6">
            <a:extLst>
              <a:ext uri="{FF2B5EF4-FFF2-40B4-BE49-F238E27FC236}">
                <a16:creationId xmlns:a16="http://schemas.microsoft.com/office/drawing/2014/main" id="{37CCBAB2-6579-3D40-A56A-E7E61BB629C8}"/>
              </a:ext>
            </a:extLst>
          </p:cNvPr>
          <p:cNvSpPr>
            <a:spLocks noGrp="1"/>
          </p:cNvSpPr>
          <p:nvPr>
            <p:ph type="sldNum" sz="quarter" idx="12"/>
          </p:nvPr>
        </p:nvSpPr>
        <p:spPr/>
        <p:txBody>
          <a:bodyPr/>
          <a:lstStyle/>
          <a:p>
            <a:fld id="{28034812-2AD6-624A-92AD-928F651D79DA}" type="slidenum">
              <a:rPr lang="es-AR" smtClean="0"/>
              <a:t>‹Nº›</a:t>
            </a:fld>
            <a:endParaRPr lang="es-AR"/>
          </a:p>
        </p:txBody>
      </p:sp>
    </p:spTree>
    <p:extLst>
      <p:ext uri="{BB962C8B-B14F-4D97-AF65-F5344CB8AC3E}">
        <p14:creationId xmlns:p14="http://schemas.microsoft.com/office/powerpoint/2010/main" val="6340216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9D136539-13E2-FF4D-B6BC-35FE5729EE05}"/>
              </a:ext>
            </a:extLst>
          </p:cNvPr>
          <p:cNvSpPr>
            <a:spLocks noGrp="1"/>
          </p:cNvSpPr>
          <p:nvPr>
            <p:ph type="title"/>
          </p:nvPr>
        </p:nvSpPr>
        <p:spPr>
          <a:xfrm>
            <a:off x="839788" y="365125"/>
            <a:ext cx="10515600" cy="1325563"/>
          </a:xfrm>
        </p:spPr>
        <p:txBody>
          <a:bodyPr/>
          <a:lstStyle/>
          <a:p>
            <a:r>
              <a:rPr lang="es-ES"/>
              <a:t>Haga clic para modificar el estilo de título del patrón</a:t>
            </a:r>
            <a:endParaRPr lang="es-AR"/>
          </a:p>
        </p:txBody>
      </p:sp>
      <p:sp>
        <p:nvSpPr>
          <p:cNvPr id="3" name="Marcador de texto 2">
            <a:extLst>
              <a:ext uri="{FF2B5EF4-FFF2-40B4-BE49-F238E27FC236}">
                <a16:creationId xmlns:a16="http://schemas.microsoft.com/office/drawing/2014/main" id="{62ED0793-3BE4-804E-B04A-67E4538F779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Haga clic para modificar los estilos de texto del patrón</a:t>
            </a:r>
          </a:p>
        </p:txBody>
      </p:sp>
      <p:sp>
        <p:nvSpPr>
          <p:cNvPr id="4" name="Marcador de contenido 3">
            <a:extLst>
              <a:ext uri="{FF2B5EF4-FFF2-40B4-BE49-F238E27FC236}">
                <a16:creationId xmlns:a16="http://schemas.microsoft.com/office/drawing/2014/main" id="{DE01A8D0-A355-1842-B044-FFE3064B9FC7}"/>
              </a:ext>
            </a:extLst>
          </p:cNvPr>
          <p:cNvSpPr>
            <a:spLocks noGrp="1"/>
          </p:cNvSpPr>
          <p:nvPr>
            <p:ph sz="half" idx="2"/>
          </p:nvPr>
        </p:nvSpPr>
        <p:spPr>
          <a:xfrm>
            <a:off x="839788" y="2505075"/>
            <a:ext cx="5157787" cy="368458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AR"/>
          </a:p>
        </p:txBody>
      </p:sp>
      <p:sp>
        <p:nvSpPr>
          <p:cNvPr id="5" name="Marcador de texto 4">
            <a:extLst>
              <a:ext uri="{FF2B5EF4-FFF2-40B4-BE49-F238E27FC236}">
                <a16:creationId xmlns:a16="http://schemas.microsoft.com/office/drawing/2014/main" id="{893377E9-182B-BB45-B72E-49D3AA6DC68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Haga clic para modificar los estilos de texto del patrón</a:t>
            </a:r>
          </a:p>
        </p:txBody>
      </p:sp>
      <p:sp>
        <p:nvSpPr>
          <p:cNvPr id="6" name="Marcador de contenido 5">
            <a:extLst>
              <a:ext uri="{FF2B5EF4-FFF2-40B4-BE49-F238E27FC236}">
                <a16:creationId xmlns:a16="http://schemas.microsoft.com/office/drawing/2014/main" id="{F708CCCF-912D-7645-B09F-C87CA5FCD92A}"/>
              </a:ext>
            </a:extLst>
          </p:cNvPr>
          <p:cNvSpPr>
            <a:spLocks noGrp="1"/>
          </p:cNvSpPr>
          <p:nvPr>
            <p:ph sz="quarter" idx="4"/>
          </p:nvPr>
        </p:nvSpPr>
        <p:spPr>
          <a:xfrm>
            <a:off x="6172200" y="2505075"/>
            <a:ext cx="5183188" cy="368458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AR"/>
          </a:p>
        </p:txBody>
      </p:sp>
      <p:sp>
        <p:nvSpPr>
          <p:cNvPr id="7" name="Marcador de fecha 6">
            <a:extLst>
              <a:ext uri="{FF2B5EF4-FFF2-40B4-BE49-F238E27FC236}">
                <a16:creationId xmlns:a16="http://schemas.microsoft.com/office/drawing/2014/main" id="{A9B1CA41-FFB5-0347-85A7-4B5B40EA4489}"/>
              </a:ext>
            </a:extLst>
          </p:cNvPr>
          <p:cNvSpPr>
            <a:spLocks noGrp="1"/>
          </p:cNvSpPr>
          <p:nvPr>
            <p:ph type="dt" sz="half" idx="10"/>
          </p:nvPr>
        </p:nvSpPr>
        <p:spPr/>
        <p:txBody>
          <a:bodyPr/>
          <a:lstStyle/>
          <a:p>
            <a:fld id="{054E777F-E129-BD42-A3F8-EF61A9DEC0D4}" type="datetimeFigureOut">
              <a:rPr lang="es-AR" smtClean="0"/>
              <a:t>15/10/25</a:t>
            </a:fld>
            <a:endParaRPr lang="es-AR"/>
          </a:p>
        </p:txBody>
      </p:sp>
      <p:sp>
        <p:nvSpPr>
          <p:cNvPr id="8" name="Marcador de pie de página 7">
            <a:extLst>
              <a:ext uri="{FF2B5EF4-FFF2-40B4-BE49-F238E27FC236}">
                <a16:creationId xmlns:a16="http://schemas.microsoft.com/office/drawing/2014/main" id="{01AEAF95-99A3-A745-B33F-46B2AA8E051E}"/>
              </a:ext>
            </a:extLst>
          </p:cNvPr>
          <p:cNvSpPr>
            <a:spLocks noGrp="1"/>
          </p:cNvSpPr>
          <p:nvPr>
            <p:ph type="ftr" sz="quarter" idx="11"/>
          </p:nvPr>
        </p:nvSpPr>
        <p:spPr/>
        <p:txBody>
          <a:bodyPr/>
          <a:lstStyle/>
          <a:p>
            <a:endParaRPr lang="es-AR"/>
          </a:p>
        </p:txBody>
      </p:sp>
      <p:sp>
        <p:nvSpPr>
          <p:cNvPr id="9" name="Marcador de número de diapositiva 8">
            <a:extLst>
              <a:ext uri="{FF2B5EF4-FFF2-40B4-BE49-F238E27FC236}">
                <a16:creationId xmlns:a16="http://schemas.microsoft.com/office/drawing/2014/main" id="{01C9F506-FD23-0549-9878-A9B39985F81E}"/>
              </a:ext>
            </a:extLst>
          </p:cNvPr>
          <p:cNvSpPr>
            <a:spLocks noGrp="1"/>
          </p:cNvSpPr>
          <p:nvPr>
            <p:ph type="sldNum" sz="quarter" idx="12"/>
          </p:nvPr>
        </p:nvSpPr>
        <p:spPr/>
        <p:txBody>
          <a:bodyPr/>
          <a:lstStyle/>
          <a:p>
            <a:fld id="{28034812-2AD6-624A-92AD-928F651D79DA}" type="slidenum">
              <a:rPr lang="es-AR" smtClean="0"/>
              <a:t>‹Nº›</a:t>
            </a:fld>
            <a:endParaRPr lang="es-AR"/>
          </a:p>
        </p:txBody>
      </p:sp>
    </p:spTree>
    <p:extLst>
      <p:ext uri="{BB962C8B-B14F-4D97-AF65-F5344CB8AC3E}">
        <p14:creationId xmlns:p14="http://schemas.microsoft.com/office/powerpoint/2010/main" val="1028910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lo el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FCADD895-C19D-314C-8627-50A09E9FF538}"/>
              </a:ext>
            </a:extLst>
          </p:cNvPr>
          <p:cNvSpPr>
            <a:spLocks noGrp="1"/>
          </p:cNvSpPr>
          <p:nvPr>
            <p:ph type="title"/>
          </p:nvPr>
        </p:nvSpPr>
        <p:spPr/>
        <p:txBody>
          <a:bodyPr/>
          <a:lstStyle/>
          <a:p>
            <a:r>
              <a:rPr lang="es-ES"/>
              <a:t>Haga clic para modificar el estilo de título del patrón</a:t>
            </a:r>
            <a:endParaRPr lang="es-AR"/>
          </a:p>
        </p:txBody>
      </p:sp>
      <p:sp>
        <p:nvSpPr>
          <p:cNvPr id="3" name="Marcador de fecha 2">
            <a:extLst>
              <a:ext uri="{FF2B5EF4-FFF2-40B4-BE49-F238E27FC236}">
                <a16:creationId xmlns:a16="http://schemas.microsoft.com/office/drawing/2014/main" id="{3A1B3AC3-C0B3-B141-969F-2CE90EC031DA}"/>
              </a:ext>
            </a:extLst>
          </p:cNvPr>
          <p:cNvSpPr>
            <a:spLocks noGrp="1"/>
          </p:cNvSpPr>
          <p:nvPr>
            <p:ph type="dt" sz="half" idx="10"/>
          </p:nvPr>
        </p:nvSpPr>
        <p:spPr/>
        <p:txBody>
          <a:bodyPr/>
          <a:lstStyle/>
          <a:p>
            <a:fld id="{054E777F-E129-BD42-A3F8-EF61A9DEC0D4}" type="datetimeFigureOut">
              <a:rPr lang="es-AR" smtClean="0"/>
              <a:t>15/10/25</a:t>
            </a:fld>
            <a:endParaRPr lang="es-AR"/>
          </a:p>
        </p:txBody>
      </p:sp>
      <p:sp>
        <p:nvSpPr>
          <p:cNvPr id="4" name="Marcador de pie de página 3">
            <a:extLst>
              <a:ext uri="{FF2B5EF4-FFF2-40B4-BE49-F238E27FC236}">
                <a16:creationId xmlns:a16="http://schemas.microsoft.com/office/drawing/2014/main" id="{5C631960-7636-FA42-B6D5-D220D7C8F4A4}"/>
              </a:ext>
            </a:extLst>
          </p:cNvPr>
          <p:cNvSpPr>
            <a:spLocks noGrp="1"/>
          </p:cNvSpPr>
          <p:nvPr>
            <p:ph type="ftr" sz="quarter" idx="11"/>
          </p:nvPr>
        </p:nvSpPr>
        <p:spPr/>
        <p:txBody>
          <a:bodyPr/>
          <a:lstStyle/>
          <a:p>
            <a:endParaRPr lang="es-AR"/>
          </a:p>
        </p:txBody>
      </p:sp>
      <p:sp>
        <p:nvSpPr>
          <p:cNvPr id="5" name="Marcador de número de diapositiva 4">
            <a:extLst>
              <a:ext uri="{FF2B5EF4-FFF2-40B4-BE49-F238E27FC236}">
                <a16:creationId xmlns:a16="http://schemas.microsoft.com/office/drawing/2014/main" id="{957FC589-43D3-3E44-BE5D-774B6BEF79E3}"/>
              </a:ext>
            </a:extLst>
          </p:cNvPr>
          <p:cNvSpPr>
            <a:spLocks noGrp="1"/>
          </p:cNvSpPr>
          <p:nvPr>
            <p:ph type="sldNum" sz="quarter" idx="12"/>
          </p:nvPr>
        </p:nvSpPr>
        <p:spPr/>
        <p:txBody>
          <a:bodyPr/>
          <a:lstStyle/>
          <a:p>
            <a:fld id="{28034812-2AD6-624A-92AD-928F651D79DA}" type="slidenum">
              <a:rPr lang="es-AR" smtClean="0"/>
              <a:t>‹Nº›</a:t>
            </a:fld>
            <a:endParaRPr lang="es-AR"/>
          </a:p>
        </p:txBody>
      </p:sp>
    </p:spTree>
    <p:extLst>
      <p:ext uri="{BB962C8B-B14F-4D97-AF65-F5344CB8AC3E}">
        <p14:creationId xmlns:p14="http://schemas.microsoft.com/office/powerpoint/2010/main" val="30761615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Marcador de fecha 1">
            <a:extLst>
              <a:ext uri="{FF2B5EF4-FFF2-40B4-BE49-F238E27FC236}">
                <a16:creationId xmlns:a16="http://schemas.microsoft.com/office/drawing/2014/main" id="{6CDAAB54-113C-5C4C-BFAA-419FCD5E84FD}"/>
              </a:ext>
            </a:extLst>
          </p:cNvPr>
          <p:cNvSpPr>
            <a:spLocks noGrp="1"/>
          </p:cNvSpPr>
          <p:nvPr>
            <p:ph type="dt" sz="half" idx="10"/>
          </p:nvPr>
        </p:nvSpPr>
        <p:spPr/>
        <p:txBody>
          <a:bodyPr/>
          <a:lstStyle/>
          <a:p>
            <a:fld id="{054E777F-E129-BD42-A3F8-EF61A9DEC0D4}" type="datetimeFigureOut">
              <a:rPr lang="es-AR" smtClean="0"/>
              <a:t>15/10/25</a:t>
            </a:fld>
            <a:endParaRPr lang="es-AR"/>
          </a:p>
        </p:txBody>
      </p:sp>
      <p:sp>
        <p:nvSpPr>
          <p:cNvPr id="3" name="Marcador de pie de página 2">
            <a:extLst>
              <a:ext uri="{FF2B5EF4-FFF2-40B4-BE49-F238E27FC236}">
                <a16:creationId xmlns:a16="http://schemas.microsoft.com/office/drawing/2014/main" id="{93F6A515-4AAA-DB46-9E1D-153398926238}"/>
              </a:ext>
            </a:extLst>
          </p:cNvPr>
          <p:cNvSpPr>
            <a:spLocks noGrp="1"/>
          </p:cNvSpPr>
          <p:nvPr>
            <p:ph type="ftr" sz="quarter" idx="11"/>
          </p:nvPr>
        </p:nvSpPr>
        <p:spPr/>
        <p:txBody>
          <a:bodyPr/>
          <a:lstStyle/>
          <a:p>
            <a:endParaRPr lang="es-AR"/>
          </a:p>
        </p:txBody>
      </p:sp>
      <p:sp>
        <p:nvSpPr>
          <p:cNvPr id="4" name="Marcador de número de diapositiva 3">
            <a:extLst>
              <a:ext uri="{FF2B5EF4-FFF2-40B4-BE49-F238E27FC236}">
                <a16:creationId xmlns:a16="http://schemas.microsoft.com/office/drawing/2014/main" id="{3F39B655-EBE0-1444-AB45-E0F3A7F367BA}"/>
              </a:ext>
            </a:extLst>
          </p:cNvPr>
          <p:cNvSpPr>
            <a:spLocks noGrp="1"/>
          </p:cNvSpPr>
          <p:nvPr>
            <p:ph type="sldNum" sz="quarter" idx="12"/>
          </p:nvPr>
        </p:nvSpPr>
        <p:spPr/>
        <p:txBody>
          <a:bodyPr/>
          <a:lstStyle/>
          <a:p>
            <a:fld id="{28034812-2AD6-624A-92AD-928F651D79DA}" type="slidenum">
              <a:rPr lang="es-AR" smtClean="0"/>
              <a:t>‹Nº›</a:t>
            </a:fld>
            <a:endParaRPr lang="es-AR"/>
          </a:p>
        </p:txBody>
      </p:sp>
    </p:spTree>
    <p:extLst>
      <p:ext uri="{BB962C8B-B14F-4D97-AF65-F5344CB8AC3E}">
        <p14:creationId xmlns:p14="http://schemas.microsoft.com/office/powerpoint/2010/main" val="19087188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FAED54D1-A2E1-5C42-B3FC-CC0FBA3E38AB}"/>
              </a:ext>
            </a:extLst>
          </p:cNvPr>
          <p:cNvSpPr>
            <a:spLocks noGrp="1"/>
          </p:cNvSpPr>
          <p:nvPr>
            <p:ph type="title"/>
          </p:nvPr>
        </p:nvSpPr>
        <p:spPr>
          <a:xfrm>
            <a:off x="839788" y="457200"/>
            <a:ext cx="3932237" cy="1600200"/>
          </a:xfrm>
        </p:spPr>
        <p:txBody>
          <a:bodyPr anchor="b"/>
          <a:lstStyle>
            <a:lvl1pPr>
              <a:defRPr sz="3200"/>
            </a:lvl1pPr>
          </a:lstStyle>
          <a:p>
            <a:r>
              <a:rPr lang="es-ES"/>
              <a:t>Haga clic para modificar el estilo de título del patrón</a:t>
            </a:r>
            <a:endParaRPr lang="es-AR"/>
          </a:p>
        </p:txBody>
      </p:sp>
      <p:sp>
        <p:nvSpPr>
          <p:cNvPr id="3" name="Marcador de contenido 2">
            <a:extLst>
              <a:ext uri="{FF2B5EF4-FFF2-40B4-BE49-F238E27FC236}">
                <a16:creationId xmlns:a16="http://schemas.microsoft.com/office/drawing/2014/main" id="{ACCDA82D-E1B5-0A4A-8D96-3727E7B603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AR"/>
          </a:p>
        </p:txBody>
      </p:sp>
      <p:sp>
        <p:nvSpPr>
          <p:cNvPr id="4" name="Marcador de texto 3">
            <a:extLst>
              <a:ext uri="{FF2B5EF4-FFF2-40B4-BE49-F238E27FC236}">
                <a16:creationId xmlns:a16="http://schemas.microsoft.com/office/drawing/2014/main" id="{843C634E-570C-2146-BA0A-8765CC34DA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a:t>Haga clic para modificar los estilos de texto del patrón</a:t>
            </a:r>
          </a:p>
        </p:txBody>
      </p:sp>
      <p:sp>
        <p:nvSpPr>
          <p:cNvPr id="5" name="Marcador de fecha 4">
            <a:extLst>
              <a:ext uri="{FF2B5EF4-FFF2-40B4-BE49-F238E27FC236}">
                <a16:creationId xmlns:a16="http://schemas.microsoft.com/office/drawing/2014/main" id="{C222F7D0-A972-A043-BF66-BAE6FE4B35DF}"/>
              </a:ext>
            </a:extLst>
          </p:cNvPr>
          <p:cNvSpPr>
            <a:spLocks noGrp="1"/>
          </p:cNvSpPr>
          <p:nvPr>
            <p:ph type="dt" sz="half" idx="10"/>
          </p:nvPr>
        </p:nvSpPr>
        <p:spPr/>
        <p:txBody>
          <a:bodyPr/>
          <a:lstStyle/>
          <a:p>
            <a:fld id="{054E777F-E129-BD42-A3F8-EF61A9DEC0D4}" type="datetimeFigureOut">
              <a:rPr lang="es-AR" smtClean="0"/>
              <a:t>15/10/25</a:t>
            </a:fld>
            <a:endParaRPr lang="es-AR"/>
          </a:p>
        </p:txBody>
      </p:sp>
      <p:sp>
        <p:nvSpPr>
          <p:cNvPr id="6" name="Marcador de pie de página 5">
            <a:extLst>
              <a:ext uri="{FF2B5EF4-FFF2-40B4-BE49-F238E27FC236}">
                <a16:creationId xmlns:a16="http://schemas.microsoft.com/office/drawing/2014/main" id="{582F2EF5-DE4B-2340-8FE0-EAB8639B7624}"/>
              </a:ext>
            </a:extLst>
          </p:cNvPr>
          <p:cNvSpPr>
            <a:spLocks noGrp="1"/>
          </p:cNvSpPr>
          <p:nvPr>
            <p:ph type="ftr" sz="quarter" idx="11"/>
          </p:nvPr>
        </p:nvSpPr>
        <p:spPr/>
        <p:txBody>
          <a:bodyPr/>
          <a:lstStyle/>
          <a:p>
            <a:endParaRPr lang="es-AR"/>
          </a:p>
        </p:txBody>
      </p:sp>
      <p:sp>
        <p:nvSpPr>
          <p:cNvPr id="7" name="Marcador de número de diapositiva 6">
            <a:extLst>
              <a:ext uri="{FF2B5EF4-FFF2-40B4-BE49-F238E27FC236}">
                <a16:creationId xmlns:a16="http://schemas.microsoft.com/office/drawing/2014/main" id="{F0E6A19A-4535-6C4E-922E-FBAEEC133E03}"/>
              </a:ext>
            </a:extLst>
          </p:cNvPr>
          <p:cNvSpPr>
            <a:spLocks noGrp="1"/>
          </p:cNvSpPr>
          <p:nvPr>
            <p:ph type="sldNum" sz="quarter" idx="12"/>
          </p:nvPr>
        </p:nvSpPr>
        <p:spPr/>
        <p:txBody>
          <a:bodyPr/>
          <a:lstStyle/>
          <a:p>
            <a:fld id="{28034812-2AD6-624A-92AD-928F651D79DA}" type="slidenum">
              <a:rPr lang="es-AR" smtClean="0"/>
              <a:t>‹Nº›</a:t>
            </a:fld>
            <a:endParaRPr lang="es-AR"/>
          </a:p>
        </p:txBody>
      </p:sp>
    </p:spTree>
    <p:extLst>
      <p:ext uri="{BB962C8B-B14F-4D97-AF65-F5344CB8AC3E}">
        <p14:creationId xmlns:p14="http://schemas.microsoft.com/office/powerpoint/2010/main" val="25628876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4EDF773E-E10A-9443-9A68-A610F01A42D1}"/>
              </a:ext>
            </a:extLst>
          </p:cNvPr>
          <p:cNvSpPr>
            <a:spLocks noGrp="1"/>
          </p:cNvSpPr>
          <p:nvPr>
            <p:ph type="title"/>
          </p:nvPr>
        </p:nvSpPr>
        <p:spPr>
          <a:xfrm>
            <a:off x="839788" y="457200"/>
            <a:ext cx="3932237" cy="1600200"/>
          </a:xfrm>
        </p:spPr>
        <p:txBody>
          <a:bodyPr anchor="b"/>
          <a:lstStyle>
            <a:lvl1pPr>
              <a:defRPr sz="3200"/>
            </a:lvl1pPr>
          </a:lstStyle>
          <a:p>
            <a:r>
              <a:rPr lang="es-ES"/>
              <a:t>Haga clic para modificar el estilo de título del patrón</a:t>
            </a:r>
            <a:endParaRPr lang="es-AR"/>
          </a:p>
        </p:txBody>
      </p:sp>
      <p:sp>
        <p:nvSpPr>
          <p:cNvPr id="3" name="Marcador de posición de imagen 2">
            <a:extLst>
              <a:ext uri="{FF2B5EF4-FFF2-40B4-BE49-F238E27FC236}">
                <a16:creationId xmlns:a16="http://schemas.microsoft.com/office/drawing/2014/main" id="{04642035-F108-5748-9BB8-8230BA6ED13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s-AR"/>
          </a:p>
        </p:txBody>
      </p:sp>
      <p:sp>
        <p:nvSpPr>
          <p:cNvPr id="4" name="Marcador de texto 3">
            <a:extLst>
              <a:ext uri="{FF2B5EF4-FFF2-40B4-BE49-F238E27FC236}">
                <a16:creationId xmlns:a16="http://schemas.microsoft.com/office/drawing/2014/main" id="{E1DE28FB-03B8-BF4C-9C74-C0E3CCE749B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a:t>Haga clic para modificar los estilos de texto del patrón</a:t>
            </a:r>
          </a:p>
        </p:txBody>
      </p:sp>
      <p:sp>
        <p:nvSpPr>
          <p:cNvPr id="5" name="Marcador de fecha 4">
            <a:extLst>
              <a:ext uri="{FF2B5EF4-FFF2-40B4-BE49-F238E27FC236}">
                <a16:creationId xmlns:a16="http://schemas.microsoft.com/office/drawing/2014/main" id="{65AE3BB9-EF1A-E241-8D26-1F9B71B0C61E}"/>
              </a:ext>
            </a:extLst>
          </p:cNvPr>
          <p:cNvSpPr>
            <a:spLocks noGrp="1"/>
          </p:cNvSpPr>
          <p:nvPr>
            <p:ph type="dt" sz="half" idx="10"/>
          </p:nvPr>
        </p:nvSpPr>
        <p:spPr/>
        <p:txBody>
          <a:bodyPr/>
          <a:lstStyle/>
          <a:p>
            <a:fld id="{054E777F-E129-BD42-A3F8-EF61A9DEC0D4}" type="datetimeFigureOut">
              <a:rPr lang="es-AR" smtClean="0"/>
              <a:t>15/10/25</a:t>
            </a:fld>
            <a:endParaRPr lang="es-AR"/>
          </a:p>
        </p:txBody>
      </p:sp>
      <p:sp>
        <p:nvSpPr>
          <p:cNvPr id="6" name="Marcador de pie de página 5">
            <a:extLst>
              <a:ext uri="{FF2B5EF4-FFF2-40B4-BE49-F238E27FC236}">
                <a16:creationId xmlns:a16="http://schemas.microsoft.com/office/drawing/2014/main" id="{2A2108EC-C8D1-8047-ABB4-9C69417E601D}"/>
              </a:ext>
            </a:extLst>
          </p:cNvPr>
          <p:cNvSpPr>
            <a:spLocks noGrp="1"/>
          </p:cNvSpPr>
          <p:nvPr>
            <p:ph type="ftr" sz="quarter" idx="11"/>
          </p:nvPr>
        </p:nvSpPr>
        <p:spPr/>
        <p:txBody>
          <a:bodyPr/>
          <a:lstStyle/>
          <a:p>
            <a:endParaRPr lang="es-AR"/>
          </a:p>
        </p:txBody>
      </p:sp>
      <p:sp>
        <p:nvSpPr>
          <p:cNvPr id="7" name="Marcador de número de diapositiva 6">
            <a:extLst>
              <a:ext uri="{FF2B5EF4-FFF2-40B4-BE49-F238E27FC236}">
                <a16:creationId xmlns:a16="http://schemas.microsoft.com/office/drawing/2014/main" id="{EBE4796C-BEEA-0A42-9268-7AE4A6418406}"/>
              </a:ext>
            </a:extLst>
          </p:cNvPr>
          <p:cNvSpPr>
            <a:spLocks noGrp="1"/>
          </p:cNvSpPr>
          <p:nvPr>
            <p:ph type="sldNum" sz="quarter" idx="12"/>
          </p:nvPr>
        </p:nvSpPr>
        <p:spPr/>
        <p:txBody>
          <a:bodyPr/>
          <a:lstStyle/>
          <a:p>
            <a:fld id="{28034812-2AD6-624A-92AD-928F651D79DA}" type="slidenum">
              <a:rPr lang="es-AR" smtClean="0"/>
              <a:t>‹Nº›</a:t>
            </a:fld>
            <a:endParaRPr lang="es-AR"/>
          </a:p>
        </p:txBody>
      </p:sp>
    </p:spTree>
    <p:extLst>
      <p:ext uri="{BB962C8B-B14F-4D97-AF65-F5344CB8AC3E}">
        <p14:creationId xmlns:p14="http://schemas.microsoft.com/office/powerpoint/2010/main" val="17124593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F489E0B5-17C5-984C-879F-A408A51C2163}"/>
              </a:ext>
            </a:extLst>
          </p:cNvPr>
          <p:cNvSpPr>
            <a:spLocks noGrp="1"/>
          </p:cNvSpPr>
          <p:nvPr>
            <p:ph type="title"/>
          </p:nvPr>
        </p:nvSpPr>
        <p:spPr/>
        <p:txBody>
          <a:bodyPr/>
          <a:lstStyle/>
          <a:p>
            <a:r>
              <a:rPr lang="es-ES"/>
              <a:t>Haga clic para modificar el estilo de título del patrón</a:t>
            </a:r>
            <a:endParaRPr lang="es-AR"/>
          </a:p>
        </p:txBody>
      </p:sp>
      <p:sp>
        <p:nvSpPr>
          <p:cNvPr id="3" name="Marcador de texto vertical 2">
            <a:extLst>
              <a:ext uri="{FF2B5EF4-FFF2-40B4-BE49-F238E27FC236}">
                <a16:creationId xmlns:a16="http://schemas.microsoft.com/office/drawing/2014/main" id="{0602B29E-8E96-0640-B511-87CC6B005110}"/>
              </a:ext>
            </a:extLst>
          </p:cNvPr>
          <p:cNvSpPr>
            <a:spLocks noGrp="1"/>
          </p:cNvSpPr>
          <p:nvPr>
            <p:ph type="body" orient="vert" idx="1"/>
          </p:nvPr>
        </p:nvSpPr>
        <p:spPr/>
        <p:txBody>
          <a:bodyPr vert="eaVert"/>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AR"/>
          </a:p>
        </p:txBody>
      </p:sp>
      <p:sp>
        <p:nvSpPr>
          <p:cNvPr id="4" name="Marcador de fecha 3">
            <a:extLst>
              <a:ext uri="{FF2B5EF4-FFF2-40B4-BE49-F238E27FC236}">
                <a16:creationId xmlns:a16="http://schemas.microsoft.com/office/drawing/2014/main" id="{31B2F748-3001-064F-B61B-F6B24100953C}"/>
              </a:ext>
            </a:extLst>
          </p:cNvPr>
          <p:cNvSpPr>
            <a:spLocks noGrp="1"/>
          </p:cNvSpPr>
          <p:nvPr>
            <p:ph type="dt" sz="half" idx="10"/>
          </p:nvPr>
        </p:nvSpPr>
        <p:spPr/>
        <p:txBody>
          <a:bodyPr/>
          <a:lstStyle/>
          <a:p>
            <a:fld id="{054E777F-E129-BD42-A3F8-EF61A9DEC0D4}" type="datetimeFigureOut">
              <a:rPr lang="es-AR" smtClean="0"/>
              <a:t>15/10/25</a:t>
            </a:fld>
            <a:endParaRPr lang="es-AR"/>
          </a:p>
        </p:txBody>
      </p:sp>
      <p:sp>
        <p:nvSpPr>
          <p:cNvPr id="5" name="Marcador de pie de página 4">
            <a:extLst>
              <a:ext uri="{FF2B5EF4-FFF2-40B4-BE49-F238E27FC236}">
                <a16:creationId xmlns:a16="http://schemas.microsoft.com/office/drawing/2014/main" id="{EB63135A-8BCE-1E41-97B9-8C33234FB677}"/>
              </a:ext>
            </a:extLst>
          </p:cNvPr>
          <p:cNvSpPr>
            <a:spLocks noGrp="1"/>
          </p:cNvSpPr>
          <p:nvPr>
            <p:ph type="ftr" sz="quarter" idx="11"/>
          </p:nvPr>
        </p:nvSpPr>
        <p:spPr/>
        <p:txBody>
          <a:bodyPr/>
          <a:lstStyle/>
          <a:p>
            <a:endParaRPr lang="es-AR"/>
          </a:p>
        </p:txBody>
      </p:sp>
      <p:sp>
        <p:nvSpPr>
          <p:cNvPr id="6" name="Marcador de número de diapositiva 5">
            <a:extLst>
              <a:ext uri="{FF2B5EF4-FFF2-40B4-BE49-F238E27FC236}">
                <a16:creationId xmlns:a16="http://schemas.microsoft.com/office/drawing/2014/main" id="{D088A70C-E1C8-4545-8381-1D8F944C3861}"/>
              </a:ext>
            </a:extLst>
          </p:cNvPr>
          <p:cNvSpPr>
            <a:spLocks noGrp="1"/>
          </p:cNvSpPr>
          <p:nvPr>
            <p:ph type="sldNum" sz="quarter" idx="12"/>
          </p:nvPr>
        </p:nvSpPr>
        <p:spPr/>
        <p:txBody>
          <a:bodyPr/>
          <a:lstStyle/>
          <a:p>
            <a:fld id="{28034812-2AD6-624A-92AD-928F651D79DA}" type="slidenum">
              <a:rPr lang="es-AR" smtClean="0"/>
              <a:t>‹Nº›</a:t>
            </a:fld>
            <a:endParaRPr lang="es-AR"/>
          </a:p>
        </p:txBody>
      </p:sp>
    </p:spTree>
    <p:extLst>
      <p:ext uri="{BB962C8B-B14F-4D97-AF65-F5344CB8AC3E}">
        <p14:creationId xmlns:p14="http://schemas.microsoft.com/office/powerpoint/2010/main" val="19292227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Título vertical 1">
            <a:extLst>
              <a:ext uri="{FF2B5EF4-FFF2-40B4-BE49-F238E27FC236}">
                <a16:creationId xmlns:a16="http://schemas.microsoft.com/office/drawing/2014/main" id="{204C9A98-B374-2843-AD18-D977482D61A3}"/>
              </a:ext>
            </a:extLst>
          </p:cNvPr>
          <p:cNvSpPr>
            <a:spLocks noGrp="1"/>
          </p:cNvSpPr>
          <p:nvPr>
            <p:ph type="title" orient="vert"/>
          </p:nvPr>
        </p:nvSpPr>
        <p:spPr>
          <a:xfrm>
            <a:off x="8724900" y="365125"/>
            <a:ext cx="2628900" cy="5811838"/>
          </a:xfrm>
        </p:spPr>
        <p:txBody>
          <a:bodyPr vert="eaVert"/>
          <a:lstStyle/>
          <a:p>
            <a:r>
              <a:rPr lang="es-ES"/>
              <a:t>Haga clic para modificar el estilo de título del patrón</a:t>
            </a:r>
            <a:endParaRPr lang="es-AR"/>
          </a:p>
        </p:txBody>
      </p:sp>
      <p:sp>
        <p:nvSpPr>
          <p:cNvPr id="3" name="Marcador de texto vertical 2">
            <a:extLst>
              <a:ext uri="{FF2B5EF4-FFF2-40B4-BE49-F238E27FC236}">
                <a16:creationId xmlns:a16="http://schemas.microsoft.com/office/drawing/2014/main" id="{473E3B4C-4BCD-494C-ADC1-F6FC1B268657}"/>
              </a:ext>
            </a:extLst>
          </p:cNvPr>
          <p:cNvSpPr>
            <a:spLocks noGrp="1"/>
          </p:cNvSpPr>
          <p:nvPr>
            <p:ph type="body" orient="vert" idx="1"/>
          </p:nvPr>
        </p:nvSpPr>
        <p:spPr>
          <a:xfrm>
            <a:off x="838200" y="365125"/>
            <a:ext cx="7734300" cy="5811838"/>
          </a:xfrm>
        </p:spPr>
        <p:txBody>
          <a:bodyPr vert="eaVert"/>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AR"/>
          </a:p>
        </p:txBody>
      </p:sp>
      <p:sp>
        <p:nvSpPr>
          <p:cNvPr id="4" name="Marcador de fecha 3">
            <a:extLst>
              <a:ext uri="{FF2B5EF4-FFF2-40B4-BE49-F238E27FC236}">
                <a16:creationId xmlns:a16="http://schemas.microsoft.com/office/drawing/2014/main" id="{B3EE5EC3-60C7-0E4D-9413-667B0615AB65}"/>
              </a:ext>
            </a:extLst>
          </p:cNvPr>
          <p:cNvSpPr>
            <a:spLocks noGrp="1"/>
          </p:cNvSpPr>
          <p:nvPr>
            <p:ph type="dt" sz="half" idx="10"/>
          </p:nvPr>
        </p:nvSpPr>
        <p:spPr/>
        <p:txBody>
          <a:bodyPr/>
          <a:lstStyle/>
          <a:p>
            <a:fld id="{054E777F-E129-BD42-A3F8-EF61A9DEC0D4}" type="datetimeFigureOut">
              <a:rPr lang="es-AR" smtClean="0"/>
              <a:t>15/10/25</a:t>
            </a:fld>
            <a:endParaRPr lang="es-AR"/>
          </a:p>
        </p:txBody>
      </p:sp>
      <p:sp>
        <p:nvSpPr>
          <p:cNvPr id="5" name="Marcador de pie de página 4">
            <a:extLst>
              <a:ext uri="{FF2B5EF4-FFF2-40B4-BE49-F238E27FC236}">
                <a16:creationId xmlns:a16="http://schemas.microsoft.com/office/drawing/2014/main" id="{46C09606-F518-FC47-9F0A-1A7285850BAC}"/>
              </a:ext>
            </a:extLst>
          </p:cNvPr>
          <p:cNvSpPr>
            <a:spLocks noGrp="1"/>
          </p:cNvSpPr>
          <p:nvPr>
            <p:ph type="ftr" sz="quarter" idx="11"/>
          </p:nvPr>
        </p:nvSpPr>
        <p:spPr/>
        <p:txBody>
          <a:bodyPr/>
          <a:lstStyle/>
          <a:p>
            <a:endParaRPr lang="es-AR"/>
          </a:p>
        </p:txBody>
      </p:sp>
      <p:sp>
        <p:nvSpPr>
          <p:cNvPr id="6" name="Marcador de número de diapositiva 5">
            <a:extLst>
              <a:ext uri="{FF2B5EF4-FFF2-40B4-BE49-F238E27FC236}">
                <a16:creationId xmlns:a16="http://schemas.microsoft.com/office/drawing/2014/main" id="{CF7D27C3-3F7B-AC41-938D-850F9A88559B}"/>
              </a:ext>
            </a:extLst>
          </p:cNvPr>
          <p:cNvSpPr>
            <a:spLocks noGrp="1"/>
          </p:cNvSpPr>
          <p:nvPr>
            <p:ph type="sldNum" sz="quarter" idx="12"/>
          </p:nvPr>
        </p:nvSpPr>
        <p:spPr/>
        <p:txBody>
          <a:bodyPr/>
          <a:lstStyle/>
          <a:p>
            <a:fld id="{28034812-2AD6-624A-92AD-928F651D79DA}" type="slidenum">
              <a:rPr lang="es-AR" smtClean="0"/>
              <a:t>‹Nº›</a:t>
            </a:fld>
            <a:endParaRPr lang="es-AR"/>
          </a:p>
        </p:txBody>
      </p:sp>
    </p:spTree>
    <p:extLst>
      <p:ext uri="{BB962C8B-B14F-4D97-AF65-F5344CB8AC3E}">
        <p14:creationId xmlns:p14="http://schemas.microsoft.com/office/powerpoint/2010/main" val="22081884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Marcador de título 1">
            <a:extLst>
              <a:ext uri="{FF2B5EF4-FFF2-40B4-BE49-F238E27FC236}">
                <a16:creationId xmlns:a16="http://schemas.microsoft.com/office/drawing/2014/main" id="{5880081F-E0EF-0746-83E4-AE12564CE26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s-ES"/>
              <a:t>Haga clic para modificar el estilo de título del patrón</a:t>
            </a:r>
            <a:endParaRPr lang="es-AR"/>
          </a:p>
        </p:txBody>
      </p:sp>
      <p:sp>
        <p:nvSpPr>
          <p:cNvPr id="3" name="Marcador de texto 2">
            <a:extLst>
              <a:ext uri="{FF2B5EF4-FFF2-40B4-BE49-F238E27FC236}">
                <a16:creationId xmlns:a16="http://schemas.microsoft.com/office/drawing/2014/main" id="{E99B1050-1DAE-2149-BF00-D6627BAA732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AR"/>
          </a:p>
        </p:txBody>
      </p:sp>
      <p:sp>
        <p:nvSpPr>
          <p:cNvPr id="4" name="Marcador de fecha 3">
            <a:extLst>
              <a:ext uri="{FF2B5EF4-FFF2-40B4-BE49-F238E27FC236}">
                <a16:creationId xmlns:a16="http://schemas.microsoft.com/office/drawing/2014/main" id="{9E7783C0-36BB-0D47-813C-52D93783B10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54E777F-E129-BD42-A3F8-EF61A9DEC0D4}" type="datetimeFigureOut">
              <a:rPr lang="es-AR" smtClean="0"/>
              <a:t>15/10/25</a:t>
            </a:fld>
            <a:endParaRPr lang="es-AR"/>
          </a:p>
        </p:txBody>
      </p:sp>
      <p:sp>
        <p:nvSpPr>
          <p:cNvPr id="5" name="Marcador de pie de página 4">
            <a:extLst>
              <a:ext uri="{FF2B5EF4-FFF2-40B4-BE49-F238E27FC236}">
                <a16:creationId xmlns:a16="http://schemas.microsoft.com/office/drawing/2014/main" id="{D0677B62-8950-0146-AED5-2BEFF009C43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s-AR"/>
          </a:p>
        </p:txBody>
      </p:sp>
      <p:sp>
        <p:nvSpPr>
          <p:cNvPr id="6" name="Marcador de número de diapositiva 5">
            <a:extLst>
              <a:ext uri="{FF2B5EF4-FFF2-40B4-BE49-F238E27FC236}">
                <a16:creationId xmlns:a16="http://schemas.microsoft.com/office/drawing/2014/main" id="{AED8598F-0D2D-3B47-A9B5-C6A410A91DF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8034812-2AD6-624A-92AD-928F651D79DA}" type="slidenum">
              <a:rPr lang="es-AR" smtClean="0"/>
              <a:t>‹Nº›</a:t>
            </a:fld>
            <a:endParaRPr lang="es-AR"/>
          </a:p>
        </p:txBody>
      </p:sp>
    </p:spTree>
    <p:extLst>
      <p:ext uri="{BB962C8B-B14F-4D97-AF65-F5344CB8AC3E}">
        <p14:creationId xmlns:p14="http://schemas.microsoft.com/office/powerpoint/2010/main" val="30395792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s-A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microsoft.com/office/2007/relationships/hdphoto" Target="../media/hdphoto1.wdp"/></Relationships>
</file>

<file path=ppt/slides/_rels/slide1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3" Type="http://schemas.openxmlformats.org/officeDocument/2006/relationships/image" Target="../media/image18.png"/><Relationship Id="rId18" Type="http://schemas.microsoft.com/office/2007/relationships/hdphoto" Target="../media/hdphoto7.wdp"/><Relationship Id="rId26" Type="http://schemas.microsoft.com/office/2007/relationships/hdphoto" Target="../media/hdphoto11.wdp"/><Relationship Id="rId3" Type="http://schemas.microsoft.com/office/2007/relationships/hdphoto" Target="../media/hdphoto2.wdp"/><Relationship Id="rId21" Type="http://schemas.openxmlformats.org/officeDocument/2006/relationships/image" Target="../media/image23.png"/><Relationship Id="rId7" Type="http://schemas.openxmlformats.org/officeDocument/2006/relationships/image" Target="../media/image14.png"/><Relationship Id="rId12" Type="http://schemas.openxmlformats.org/officeDocument/2006/relationships/image" Target="../media/image17.png"/><Relationship Id="rId17" Type="http://schemas.openxmlformats.org/officeDocument/2006/relationships/image" Target="../media/image21.png"/><Relationship Id="rId25" Type="http://schemas.openxmlformats.org/officeDocument/2006/relationships/image" Target="../media/image25.png"/><Relationship Id="rId33" Type="http://schemas.openxmlformats.org/officeDocument/2006/relationships/image" Target="../media/image29.png"/><Relationship Id="rId2" Type="http://schemas.openxmlformats.org/officeDocument/2006/relationships/image" Target="../media/image11.png"/><Relationship Id="rId16" Type="http://schemas.microsoft.com/office/2007/relationships/hdphoto" Target="../media/hdphoto6.wdp"/><Relationship Id="rId20" Type="http://schemas.microsoft.com/office/2007/relationships/hdphoto" Target="../media/hdphoto8.wdp"/><Relationship Id="rId29" Type="http://schemas.openxmlformats.org/officeDocument/2006/relationships/image" Target="../media/image27.png"/><Relationship Id="rId1" Type="http://schemas.openxmlformats.org/officeDocument/2006/relationships/slideLayout" Target="../slideLayouts/slideLayout1.xml"/><Relationship Id="rId6" Type="http://schemas.openxmlformats.org/officeDocument/2006/relationships/image" Target="../media/image13.png"/><Relationship Id="rId11" Type="http://schemas.openxmlformats.org/officeDocument/2006/relationships/image" Target="../media/image16.png"/><Relationship Id="rId24" Type="http://schemas.microsoft.com/office/2007/relationships/hdphoto" Target="../media/hdphoto10.wdp"/><Relationship Id="rId32" Type="http://schemas.microsoft.com/office/2007/relationships/hdphoto" Target="../media/hdphoto14.wdp"/><Relationship Id="rId5" Type="http://schemas.microsoft.com/office/2007/relationships/hdphoto" Target="../media/hdphoto3.wdp"/><Relationship Id="rId15" Type="http://schemas.openxmlformats.org/officeDocument/2006/relationships/image" Target="../media/image20.png"/><Relationship Id="rId23" Type="http://schemas.openxmlformats.org/officeDocument/2006/relationships/image" Target="../media/image24.png"/><Relationship Id="rId28" Type="http://schemas.microsoft.com/office/2007/relationships/hdphoto" Target="../media/hdphoto12.wdp"/><Relationship Id="rId10" Type="http://schemas.microsoft.com/office/2007/relationships/hdphoto" Target="../media/hdphoto5.wdp"/><Relationship Id="rId19" Type="http://schemas.openxmlformats.org/officeDocument/2006/relationships/image" Target="../media/image22.png"/><Relationship Id="rId31" Type="http://schemas.openxmlformats.org/officeDocument/2006/relationships/image" Target="../media/image28.png"/><Relationship Id="rId4" Type="http://schemas.openxmlformats.org/officeDocument/2006/relationships/image" Target="../media/image12.png"/><Relationship Id="rId9" Type="http://schemas.openxmlformats.org/officeDocument/2006/relationships/image" Target="../media/image15.png"/><Relationship Id="rId14" Type="http://schemas.openxmlformats.org/officeDocument/2006/relationships/image" Target="../media/image19.png"/><Relationship Id="rId22" Type="http://schemas.microsoft.com/office/2007/relationships/hdphoto" Target="../media/hdphoto9.wdp"/><Relationship Id="rId27" Type="http://schemas.openxmlformats.org/officeDocument/2006/relationships/image" Target="../media/image26.png"/><Relationship Id="rId30" Type="http://schemas.microsoft.com/office/2007/relationships/hdphoto" Target="../media/hdphoto13.wdp"/><Relationship Id="rId8" Type="http://schemas.microsoft.com/office/2007/relationships/hdphoto" Target="../media/hdphoto4.wdp"/></Relationships>
</file>

<file path=ppt/slides/_rels/slide13.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image" Target="../media/image31.png"/><Relationship Id="rId7" Type="http://schemas.openxmlformats.org/officeDocument/2006/relationships/image" Target="../media/image35.png"/><Relationship Id="rId12" Type="http://schemas.openxmlformats.org/officeDocument/2006/relationships/image" Target="../media/image40.jpg"/><Relationship Id="rId2" Type="http://schemas.openxmlformats.org/officeDocument/2006/relationships/image" Target="../media/image30.png"/><Relationship Id="rId1" Type="http://schemas.openxmlformats.org/officeDocument/2006/relationships/slideLayout" Target="../slideLayouts/slideLayout1.xml"/><Relationship Id="rId6" Type="http://schemas.openxmlformats.org/officeDocument/2006/relationships/image" Target="../media/image34.png"/><Relationship Id="rId11" Type="http://schemas.openxmlformats.org/officeDocument/2006/relationships/image" Target="../media/image39.png"/><Relationship Id="rId5" Type="http://schemas.openxmlformats.org/officeDocument/2006/relationships/image" Target="../media/image33.png"/><Relationship Id="rId10" Type="http://schemas.openxmlformats.org/officeDocument/2006/relationships/image" Target="../media/image38.png"/><Relationship Id="rId4" Type="http://schemas.openxmlformats.org/officeDocument/2006/relationships/image" Target="../media/image32.png"/><Relationship Id="rId9" Type="http://schemas.openxmlformats.org/officeDocument/2006/relationships/image" Target="../media/image37.png"/></Relationships>
</file>

<file path=ppt/slides/_rels/slide14.xml.rels><?xml version="1.0" encoding="UTF-8" standalone="yes"?>
<Relationships xmlns="http://schemas.openxmlformats.org/package/2006/relationships"><Relationship Id="rId13" Type="http://schemas.microsoft.com/office/2007/relationships/hdphoto" Target="../media/hdphoto19.wdp"/><Relationship Id="rId18" Type="http://schemas.openxmlformats.org/officeDocument/2006/relationships/image" Target="../media/image49.png"/><Relationship Id="rId26" Type="http://schemas.openxmlformats.org/officeDocument/2006/relationships/image" Target="../media/image53.png"/><Relationship Id="rId39" Type="http://schemas.microsoft.com/office/2007/relationships/hdphoto" Target="../media/hdphoto32.wdp"/><Relationship Id="rId21" Type="http://schemas.microsoft.com/office/2007/relationships/hdphoto" Target="../media/hdphoto23.wdp"/><Relationship Id="rId34" Type="http://schemas.openxmlformats.org/officeDocument/2006/relationships/image" Target="../media/image57.png"/><Relationship Id="rId42" Type="http://schemas.openxmlformats.org/officeDocument/2006/relationships/image" Target="../media/image61.png"/><Relationship Id="rId47" Type="http://schemas.microsoft.com/office/2007/relationships/hdphoto" Target="../media/hdphoto36.wdp"/><Relationship Id="rId7" Type="http://schemas.microsoft.com/office/2007/relationships/hdphoto" Target="../media/hdphoto16.wdp"/><Relationship Id="rId2" Type="http://schemas.openxmlformats.org/officeDocument/2006/relationships/notesSlide" Target="../notesSlides/notesSlide7.xml"/><Relationship Id="rId16" Type="http://schemas.openxmlformats.org/officeDocument/2006/relationships/image" Target="../media/image48.png"/><Relationship Id="rId29" Type="http://schemas.microsoft.com/office/2007/relationships/hdphoto" Target="../media/hdphoto27.wdp"/><Relationship Id="rId1" Type="http://schemas.openxmlformats.org/officeDocument/2006/relationships/slideLayout" Target="../slideLayouts/slideLayout1.xml"/><Relationship Id="rId6" Type="http://schemas.openxmlformats.org/officeDocument/2006/relationships/image" Target="../media/image43.png"/><Relationship Id="rId11" Type="http://schemas.microsoft.com/office/2007/relationships/hdphoto" Target="../media/hdphoto18.wdp"/><Relationship Id="rId24" Type="http://schemas.openxmlformats.org/officeDocument/2006/relationships/image" Target="../media/image52.png"/><Relationship Id="rId32" Type="http://schemas.openxmlformats.org/officeDocument/2006/relationships/image" Target="../media/image56.png"/><Relationship Id="rId37" Type="http://schemas.microsoft.com/office/2007/relationships/hdphoto" Target="../media/hdphoto31.wdp"/><Relationship Id="rId40" Type="http://schemas.openxmlformats.org/officeDocument/2006/relationships/image" Target="../media/image60.png"/><Relationship Id="rId45" Type="http://schemas.microsoft.com/office/2007/relationships/hdphoto" Target="../media/hdphoto35.wdp"/><Relationship Id="rId5" Type="http://schemas.microsoft.com/office/2007/relationships/hdphoto" Target="../media/hdphoto15.wdp"/><Relationship Id="rId15" Type="http://schemas.microsoft.com/office/2007/relationships/hdphoto" Target="../media/hdphoto20.wdp"/><Relationship Id="rId23" Type="http://schemas.microsoft.com/office/2007/relationships/hdphoto" Target="../media/hdphoto24.wdp"/><Relationship Id="rId28" Type="http://schemas.openxmlformats.org/officeDocument/2006/relationships/image" Target="../media/image54.png"/><Relationship Id="rId36" Type="http://schemas.openxmlformats.org/officeDocument/2006/relationships/image" Target="../media/image58.png"/><Relationship Id="rId10" Type="http://schemas.openxmlformats.org/officeDocument/2006/relationships/image" Target="../media/image45.png"/><Relationship Id="rId19" Type="http://schemas.microsoft.com/office/2007/relationships/hdphoto" Target="../media/hdphoto22.wdp"/><Relationship Id="rId31" Type="http://schemas.microsoft.com/office/2007/relationships/hdphoto" Target="../media/hdphoto28.wdp"/><Relationship Id="rId44" Type="http://schemas.openxmlformats.org/officeDocument/2006/relationships/image" Target="../media/image62.png"/><Relationship Id="rId4" Type="http://schemas.openxmlformats.org/officeDocument/2006/relationships/image" Target="../media/image42.png"/><Relationship Id="rId9" Type="http://schemas.microsoft.com/office/2007/relationships/hdphoto" Target="../media/hdphoto17.wdp"/><Relationship Id="rId14" Type="http://schemas.openxmlformats.org/officeDocument/2006/relationships/image" Target="../media/image47.png"/><Relationship Id="rId22" Type="http://schemas.openxmlformats.org/officeDocument/2006/relationships/image" Target="../media/image51.png"/><Relationship Id="rId27" Type="http://schemas.microsoft.com/office/2007/relationships/hdphoto" Target="../media/hdphoto26.wdp"/><Relationship Id="rId30" Type="http://schemas.openxmlformats.org/officeDocument/2006/relationships/image" Target="../media/image55.png"/><Relationship Id="rId35" Type="http://schemas.microsoft.com/office/2007/relationships/hdphoto" Target="../media/hdphoto30.wdp"/><Relationship Id="rId43" Type="http://schemas.microsoft.com/office/2007/relationships/hdphoto" Target="../media/hdphoto34.wdp"/><Relationship Id="rId8" Type="http://schemas.openxmlformats.org/officeDocument/2006/relationships/image" Target="../media/image44.png"/><Relationship Id="rId3" Type="http://schemas.openxmlformats.org/officeDocument/2006/relationships/image" Target="../media/image41.png"/><Relationship Id="rId12" Type="http://schemas.openxmlformats.org/officeDocument/2006/relationships/image" Target="../media/image46.png"/><Relationship Id="rId17" Type="http://schemas.microsoft.com/office/2007/relationships/hdphoto" Target="../media/hdphoto21.wdp"/><Relationship Id="rId25" Type="http://schemas.microsoft.com/office/2007/relationships/hdphoto" Target="../media/hdphoto25.wdp"/><Relationship Id="rId33" Type="http://schemas.microsoft.com/office/2007/relationships/hdphoto" Target="../media/hdphoto29.wdp"/><Relationship Id="rId38" Type="http://schemas.openxmlformats.org/officeDocument/2006/relationships/image" Target="../media/image59.png"/><Relationship Id="rId46" Type="http://schemas.openxmlformats.org/officeDocument/2006/relationships/image" Target="../media/image63.png"/><Relationship Id="rId20" Type="http://schemas.openxmlformats.org/officeDocument/2006/relationships/image" Target="../media/image50.png"/><Relationship Id="rId41" Type="http://schemas.microsoft.com/office/2007/relationships/hdphoto" Target="../media/hdphoto33.wdp"/></Relationships>
</file>

<file path=ppt/slides/_rels/slide15.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5.png"/><Relationship Id="rId1" Type="http://schemas.openxmlformats.org/officeDocument/2006/relationships/slideLayout" Target="../slideLayouts/slideLayout7.xml"/><Relationship Id="rId5" Type="http://schemas.openxmlformats.org/officeDocument/2006/relationships/image" Target="../media/image68.png"/><Relationship Id="rId4" Type="http://schemas.openxmlformats.org/officeDocument/2006/relationships/image" Target="../media/image67.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73.jp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74.jp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microsoft.com/office/2007/relationships/hdphoto" Target="../media/hdphoto37.wdp"/><Relationship Id="rId2" Type="http://schemas.openxmlformats.org/officeDocument/2006/relationships/image" Target="../media/image7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microsoft.com/office/2007/relationships/hdphoto" Target="../media/hdphoto38.wdp"/><Relationship Id="rId2" Type="http://schemas.openxmlformats.org/officeDocument/2006/relationships/image" Target="../media/image76.png"/><Relationship Id="rId1" Type="http://schemas.openxmlformats.org/officeDocument/2006/relationships/slideLayout" Target="../slideLayouts/slideLayout2.xml"/><Relationship Id="rId4" Type="http://schemas.openxmlformats.org/officeDocument/2006/relationships/image" Target="../media/image77.pn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79.jp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81.jp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image" Target="../media/image82.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8" Type="http://schemas.openxmlformats.org/officeDocument/2006/relationships/image" Target="../media/image88.png"/><Relationship Id="rId13" Type="http://schemas.openxmlformats.org/officeDocument/2006/relationships/image" Target="../media/image91.png"/><Relationship Id="rId18" Type="http://schemas.microsoft.com/office/2007/relationships/hdphoto" Target="../media/hdphoto45.wdp"/><Relationship Id="rId26" Type="http://schemas.openxmlformats.org/officeDocument/2006/relationships/image" Target="../media/image98.png"/><Relationship Id="rId3" Type="http://schemas.microsoft.com/office/2007/relationships/hdphoto" Target="../media/hdphoto39.wdp"/><Relationship Id="rId21" Type="http://schemas.microsoft.com/office/2007/relationships/hdphoto" Target="../media/hdphoto46.wdp"/><Relationship Id="rId7" Type="http://schemas.openxmlformats.org/officeDocument/2006/relationships/image" Target="../media/image87.png"/><Relationship Id="rId12" Type="http://schemas.openxmlformats.org/officeDocument/2006/relationships/image" Target="../media/image90.png"/><Relationship Id="rId17" Type="http://schemas.openxmlformats.org/officeDocument/2006/relationships/image" Target="../media/image93.png"/><Relationship Id="rId25" Type="http://schemas.microsoft.com/office/2007/relationships/hdphoto" Target="../media/hdphoto48.wdp"/><Relationship Id="rId2" Type="http://schemas.openxmlformats.org/officeDocument/2006/relationships/image" Target="../media/image84.png"/><Relationship Id="rId16" Type="http://schemas.microsoft.com/office/2007/relationships/hdphoto" Target="../media/hdphoto44.wdp"/><Relationship Id="rId20" Type="http://schemas.openxmlformats.org/officeDocument/2006/relationships/image" Target="../media/image95.png"/><Relationship Id="rId1" Type="http://schemas.openxmlformats.org/officeDocument/2006/relationships/slideLayout" Target="../slideLayouts/slideLayout2.xml"/><Relationship Id="rId6" Type="http://schemas.openxmlformats.org/officeDocument/2006/relationships/image" Target="../media/image86.png"/><Relationship Id="rId11" Type="http://schemas.microsoft.com/office/2007/relationships/hdphoto" Target="../media/hdphoto42.wdp"/><Relationship Id="rId24" Type="http://schemas.openxmlformats.org/officeDocument/2006/relationships/image" Target="../media/image97.png"/><Relationship Id="rId5" Type="http://schemas.microsoft.com/office/2007/relationships/hdphoto" Target="../media/hdphoto40.wdp"/><Relationship Id="rId15" Type="http://schemas.openxmlformats.org/officeDocument/2006/relationships/image" Target="../media/image92.png"/><Relationship Id="rId23" Type="http://schemas.microsoft.com/office/2007/relationships/hdphoto" Target="../media/hdphoto47.wdp"/><Relationship Id="rId10" Type="http://schemas.openxmlformats.org/officeDocument/2006/relationships/image" Target="../media/image89.png"/><Relationship Id="rId19" Type="http://schemas.openxmlformats.org/officeDocument/2006/relationships/image" Target="../media/image94.png"/><Relationship Id="rId4" Type="http://schemas.openxmlformats.org/officeDocument/2006/relationships/image" Target="../media/image85.png"/><Relationship Id="rId9" Type="http://schemas.microsoft.com/office/2007/relationships/hdphoto" Target="../media/hdphoto41.wdp"/><Relationship Id="rId14" Type="http://schemas.microsoft.com/office/2007/relationships/hdphoto" Target="../media/hdphoto43.wdp"/><Relationship Id="rId22" Type="http://schemas.openxmlformats.org/officeDocument/2006/relationships/image" Target="../media/image96.png"/></Relationships>
</file>

<file path=ppt/slides/_rels/slide33.xml.rels><?xml version="1.0" encoding="UTF-8" standalone="yes"?>
<Relationships xmlns="http://schemas.openxmlformats.org/package/2006/relationships"><Relationship Id="rId2" Type="http://schemas.openxmlformats.org/officeDocument/2006/relationships/image" Target="../media/image99.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81.jp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101.jpg"/><Relationship Id="rId2" Type="http://schemas.openxmlformats.org/officeDocument/2006/relationships/image" Target="../media/image100.jp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image" Target="../media/image102.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image" Target="../media/image86.png"/><Relationship Id="rId1" Type="http://schemas.openxmlformats.org/officeDocument/2006/relationships/slideLayout" Target="../slideLayouts/slideLayout2.xml"/><Relationship Id="rId4" Type="http://schemas.openxmlformats.org/officeDocument/2006/relationships/image" Target="../media/image104.png"/></Relationships>
</file>

<file path=ppt/slides/_rels/slide40.xml.rels><?xml version="1.0" encoding="UTF-8" standalone="yes"?>
<Relationships xmlns="http://schemas.openxmlformats.org/package/2006/relationships"><Relationship Id="rId8" Type="http://schemas.openxmlformats.org/officeDocument/2006/relationships/image" Target="../media/image108.png"/><Relationship Id="rId3" Type="http://schemas.microsoft.com/office/2007/relationships/hdphoto" Target="../media/hdphoto49.wdp"/><Relationship Id="rId7" Type="http://schemas.microsoft.com/office/2007/relationships/hdphoto" Target="../media/hdphoto50.wdp"/><Relationship Id="rId2" Type="http://schemas.openxmlformats.org/officeDocument/2006/relationships/image" Target="../media/image105.png"/><Relationship Id="rId1" Type="http://schemas.openxmlformats.org/officeDocument/2006/relationships/slideLayout" Target="../slideLayouts/slideLayout2.xml"/><Relationship Id="rId6" Type="http://schemas.openxmlformats.org/officeDocument/2006/relationships/image" Target="../media/image107.png"/><Relationship Id="rId11" Type="http://schemas.openxmlformats.org/officeDocument/2006/relationships/image" Target="../media/image104.png"/><Relationship Id="rId5" Type="http://schemas.openxmlformats.org/officeDocument/2006/relationships/image" Target="../media/image106.jpeg"/><Relationship Id="rId10" Type="http://schemas.openxmlformats.org/officeDocument/2006/relationships/image" Target="../media/image87.png"/><Relationship Id="rId4" Type="http://schemas.openxmlformats.org/officeDocument/2006/relationships/image" Target="../media/image86.png"/><Relationship Id="rId9" Type="http://schemas.microsoft.com/office/2007/relationships/hdphoto" Target="../media/hdphoto51.wdp"/></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microsoft.com/office/2007/relationships/hdphoto" Target="../media/hdphoto52.wdp"/><Relationship Id="rId2" Type="http://schemas.openxmlformats.org/officeDocument/2006/relationships/image" Target="../media/image110.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microsoft.com/office/2007/relationships/hdphoto" Target="../media/hdphoto53.wdp"/><Relationship Id="rId2" Type="http://schemas.openxmlformats.org/officeDocument/2006/relationships/image" Target="../media/image111.png"/><Relationship Id="rId1" Type="http://schemas.openxmlformats.org/officeDocument/2006/relationships/slideLayout" Target="../slideLayouts/slideLayout7.xml"/><Relationship Id="rId5" Type="http://schemas.microsoft.com/office/2007/relationships/hdphoto" Target="../media/hdphoto54.wdp"/><Relationship Id="rId4" Type="http://schemas.openxmlformats.org/officeDocument/2006/relationships/image" Target="../media/image112.png"/></Relationships>
</file>

<file path=ppt/slides/_rels/slide45.xml.rels><?xml version="1.0" encoding="UTF-8" standalone="yes"?>
<Relationships xmlns="http://schemas.openxmlformats.org/package/2006/relationships"><Relationship Id="rId2" Type="http://schemas.openxmlformats.org/officeDocument/2006/relationships/image" Target="../media/image113.jp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114.JP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115.jp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116.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microsoft.com/office/2007/relationships/hdphoto" Target="../media/hdphoto55.wdp"/><Relationship Id="rId2" Type="http://schemas.openxmlformats.org/officeDocument/2006/relationships/image" Target="../media/image117.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118.jp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image" Target="../media/image120.jpg"/><Relationship Id="rId2" Type="http://schemas.openxmlformats.org/officeDocument/2006/relationships/image" Target="../media/image119.jpg"/><Relationship Id="rId1" Type="http://schemas.openxmlformats.org/officeDocument/2006/relationships/slideLayout" Target="../slideLayouts/slideLayout2.xml"/><Relationship Id="rId5" Type="http://schemas.openxmlformats.org/officeDocument/2006/relationships/image" Target="../media/image122.jpg"/><Relationship Id="rId4" Type="http://schemas.openxmlformats.org/officeDocument/2006/relationships/image" Target="../media/image121.jpg"/></Relationships>
</file>

<file path=ppt/slides/_rels/slide52.xml.rels><?xml version="1.0" encoding="UTF-8" standalone="yes"?>
<Relationships xmlns="http://schemas.openxmlformats.org/package/2006/relationships"><Relationship Id="rId3" Type="http://schemas.openxmlformats.org/officeDocument/2006/relationships/image" Target="../media/image123.jpeg"/><Relationship Id="rId2" Type="http://schemas.openxmlformats.org/officeDocument/2006/relationships/hyperlink" Target="https://drive.google.com/file/d/1cwHk8vF0tqfPjceT4EcEkl25QyErp6m7/view?usp=drivesdk" TargetMode="Externa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124.jpe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125.pn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56.xml.rels><?xml version="1.0" encoding="UTF-8" standalone="yes"?>
<Relationships xmlns="http://schemas.openxmlformats.org/package/2006/relationships"><Relationship Id="rId2" Type="http://schemas.openxmlformats.org/officeDocument/2006/relationships/image" Target="../media/image126.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127.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128.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60.xml.rels><?xml version="1.0" encoding="UTF-8" standalone="yes"?>
<Relationships xmlns="http://schemas.openxmlformats.org/package/2006/relationships"><Relationship Id="rId3" Type="http://schemas.openxmlformats.org/officeDocument/2006/relationships/image" Target="../media/image129.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3" Type="http://schemas.openxmlformats.org/officeDocument/2006/relationships/image" Target="../media/image130.jp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3" Type="http://schemas.openxmlformats.org/officeDocument/2006/relationships/image" Target="../media/image131.jp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3" Type="http://schemas.openxmlformats.org/officeDocument/2006/relationships/image" Target="../media/image132.jp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65.xml.rels><?xml version="1.0" encoding="UTF-8" standalone="yes"?>
<Relationships xmlns="http://schemas.openxmlformats.org/package/2006/relationships"><Relationship Id="rId3" Type="http://schemas.openxmlformats.org/officeDocument/2006/relationships/image" Target="../media/image134.png"/><Relationship Id="rId2" Type="http://schemas.openxmlformats.org/officeDocument/2006/relationships/image" Target="../media/image133.pn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135.JP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136.JPG"/><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2" Type="http://schemas.openxmlformats.org/officeDocument/2006/relationships/image" Target="../media/image137.JPG"/><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2" Type="http://schemas.openxmlformats.org/officeDocument/2006/relationships/image" Target="../media/image138.pn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139.jp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140.jpg"/></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2" Type="http://schemas.openxmlformats.org/officeDocument/2006/relationships/image" Target="../media/image141.png"/><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2" Type="http://schemas.openxmlformats.org/officeDocument/2006/relationships/image" Target="../media/image142.jpeg"/><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3" Type="http://schemas.openxmlformats.org/officeDocument/2006/relationships/image" Target="../media/image144.png"/><Relationship Id="rId2" Type="http://schemas.openxmlformats.org/officeDocument/2006/relationships/image" Target="../media/image143.jpeg"/><Relationship Id="rId1" Type="http://schemas.openxmlformats.org/officeDocument/2006/relationships/slideLayout" Target="../slideLayouts/slideLayout7.xml"/><Relationship Id="rId6" Type="http://schemas.microsoft.com/office/2007/relationships/hdphoto" Target="../media/hdphoto57.wdp"/><Relationship Id="rId5" Type="http://schemas.openxmlformats.org/officeDocument/2006/relationships/image" Target="../media/image145.png"/><Relationship Id="rId4" Type="http://schemas.microsoft.com/office/2007/relationships/hdphoto" Target="../media/hdphoto56.wdp"/></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8" Type="http://schemas.openxmlformats.org/officeDocument/2006/relationships/image" Target="../media/image152.png"/><Relationship Id="rId13" Type="http://schemas.openxmlformats.org/officeDocument/2006/relationships/image" Target="../media/image157.png"/><Relationship Id="rId18" Type="http://schemas.openxmlformats.org/officeDocument/2006/relationships/image" Target="../media/image162.png"/><Relationship Id="rId26" Type="http://schemas.openxmlformats.org/officeDocument/2006/relationships/image" Target="../media/image170.png"/><Relationship Id="rId3" Type="http://schemas.openxmlformats.org/officeDocument/2006/relationships/image" Target="../media/image147.png"/><Relationship Id="rId21" Type="http://schemas.openxmlformats.org/officeDocument/2006/relationships/image" Target="../media/image165.png"/><Relationship Id="rId7" Type="http://schemas.openxmlformats.org/officeDocument/2006/relationships/image" Target="../media/image151.png"/><Relationship Id="rId12" Type="http://schemas.openxmlformats.org/officeDocument/2006/relationships/image" Target="../media/image156.jpg"/><Relationship Id="rId17" Type="http://schemas.openxmlformats.org/officeDocument/2006/relationships/image" Target="../media/image161.png"/><Relationship Id="rId25" Type="http://schemas.openxmlformats.org/officeDocument/2006/relationships/image" Target="../media/image169.png"/><Relationship Id="rId2" Type="http://schemas.openxmlformats.org/officeDocument/2006/relationships/image" Target="../media/image146.png"/><Relationship Id="rId16" Type="http://schemas.openxmlformats.org/officeDocument/2006/relationships/image" Target="../media/image160.png"/><Relationship Id="rId20" Type="http://schemas.openxmlformats.org/officeDocument/2006/relationships/image" Target="../media/image164.png"/><Relationship Id="rId29" Type="http://schemas.openxmlformats.org/officeDocument/2006/relationships/image" Target="../media/image173.png"/><Relationship Id="rId1" Type="http://schemas.openxmlformats.org/officeDocument/2006/relationships/slideLayout" Target="../slideLayouts/slideLayout1.xml"/><Relationship Id="rId6" Type="http://schemas.openxmlformats.org/officeDocument/2006/relationships/image" Target="../media/image150.png"/><Relationship Id="rId11" Type="http://schemas.openxmlformats.org/officeDocument/2006/relationships/image" Target="../media/image155.png"/><Relationship Id="rId24" Type="http://schemas.openxmlformats.org/officeDocument/2006/relationships/image" Target="../media/image168.png"/><Relationship Id="rId5" Type="http://schemas.openxmlformats.org/officeDocument/2006/relationships/image" Target="../media/image149.jpg"/><Relationship Id="rId15" Type="http://schemas.openxmlformats.org/officeDocument/2006/relationships/image" Target="../media/image159.png"/><Relationship Id="rId23" Type="http://schemas.openxmlformats.org/officeDocument/2006/relationships/image" Target="../media/image167.png"/><Relationship Id="rId28" Type="http://schemas.openxmlformats.org/officeDocument/2006/relationships/image" Target="../media/image172.png"/><Relationship Id="rId10" Type="http://schemas.openxmlformats.org/officeDocument/2006/relationships/image" Target="../media/image154.png"/><Relationship Id="rId19" Type="http://schemas.openxmlformats.org/officeDocument/2006/relationships/image" Target="../media/image163.png"/><Relationship Id="rId4" Type="http://schemas.openxmlformats.org/officeDocument/2006/relationships/image" Target="../media/image148.png"/><Relationship Id="rId9" Type="http://schemas.openxmlformats.org/officeDocument/2006/relationships/image" Target="../media/image153.png"/><Relationship Id="rId14" Type="http://schemas.openxmlformats.org/officeDocument/2006/relationships/image" Target="../media/image158.png"/><Relationship Id="rId22" Type="http://schemas.openxmlformats.org/officeDocument/2006/relationships/image" Target="../media/image166.png"/><Relationship Id="rId27" Type="http://schemas.openxmlformats.org/officeDocument/2006/relationships/image" Target="../media/image171.png"/><Relationship Id="rId30" Type="http://schemas.openxmlformats.org/officeDocument/2006/relationships/image" Target="../media/image174.png"/></Relationships>
</file>

<file path=ppt/slides/_rels/slide77.xml.rels><?xml version="1.0" encoding="UTF-8" standalone="yes"?>
<Relationships xmlns="http://schemas.openxmlformats.org/package/2006/relationships"><Relationship Id="rId3" Type="http://schemas.openxmlformats.org/officeDocument/2006/relationships/image" Target="../media/image157.png"/><Relationship Id="rId2" Type="http://schemas.openxmlformats.org/officeDocument/2006/relationships/image" Target="../media/image175.jpg"/><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3" Type="http://schemas.openxmlformats.org/officeDocument/2006/relationships/image" Target="../media/image177.jpg"/><Relationship Id="rId2" Type="http://schemas.openxmlformats.org/officeDocument/2006/relationships/image" Target="../media/image176.jpg"/><Relationship Id="rId1" Type="http://schemas.openxmlformats.org/officeDocument/2006/relationships/slideLayout" Target="../slideLayouts/slideLayout2.xml"/><Relationship Id="rId4" Type="http://schemas.openxmlformats.org/officeDocument/2006/relationships/image" Target="../media/image157.png"/></Relationships>
</file>

<file path=ppt/slides/_rels/slide79.xml.rels><?xml version="1.0" encoding="UTF-8" standalone="yes"?>
<Relationships xmlns="http://schemas.openxmlformats.org/package/2006/relationships"><Relationship Id="rId3" Type="http://schemas.openxmlformats.org/officeDocument/2006/relationships/image" Target="../media/image157.png"/><Relationship Id="rId2" Type="http://schemas.openxmlformats.org/officeDocument/2006/relationships/image" Target="../media/image178.jpg"/><Relationship Id="rId1" Type="http://schemas.openxmlformats.org/officeDocument/2006/relationships/slideLayout" Target="../slideLayouts/slideLayout2.xml"/><Relationship Id="rId4" Type="http://schemas.openxmlformats.org/officeDocument/2006/relationships/image" Target="../media/image179.jpg"/></Relationships>
</file>

<file path=ppt/slides/_rels/slide80.xml.rels><?xml version="1.0" encoding="UTF-8" standalone="yes"?>
<Relationships xmlns="http://schemas.openxmlformats.org/package/2006/relationships"><Relationship Id="rId3" Type="http://schemas.openxmlformats.org/officeDocument/2006/relationships/image" Target="../media/image181.png"/><Relationship Id="rId2" Type="http://schemas.openxmlformats.org/officeDocument/2006/relationships/image" Target="../media/image180.png"/><Relationship Id="rId1" Type="http://schemas.openxmlformats.org/officeDocument/2006/relationships/slideLayout" Target="../slideLayouts/slideLayout2.xml"/><Relationship Id="rId6" Type="http://schemas.openxmlformats.org/officeDocument/2006/relationships/image" Target="../media/image183.png"/><Relationship Id="rId5" Type="http://schemas.openxmlformats.org/officeDocument/2006/relationships/image" Target="../media/image182.png"/><Relationship Id="rId4" Type="http://schemas.openxmlformats.org/officeDocument/2006/relationships/image" Target="../media/image157.png"/></Relationships>
</file>

<file path=ppt/slides/_rels/slide81.xml.rels><?xml version="1.0" encoding="UTF-8" standalone="yes"?>
<Relationships xmlns="http://schemas.openxmlformats.org/package/2006/relationships"><Relationship Id="rId8" Type="http://schemas.openxmlformats.org/officeDocument/2006/relationships/image" Target="../media/image187.png"/><Relationship Id="rId3" Type="http://schemas.openxmlformats.org/officeDocument/2006/relationships/image" Target="../media/image185.png"/><Relationship Id="rId7" Type="http://schemas.microsoft.com/office/2007/relationships/hdphoto" Target="../media/hdphoto59.wdp"/><Relationship Id="rId2" Type="http://schemas.openxmlformats.org/officeDocument/2006/relationships/image" Target="../media/image184.png"/><Relationship Id="rId1" Type="http://schemas.openxmlformats.org/officeDocument/2006/relationships/slideLayout" Target="../slideLayouts/slideLayout2.xml"/><Relationship Id="rId6" Type="http://schemas.openxmlformats.org/officeDocument/2006/relationships/image" Target="../media/image186.png"/><Relationship Id="rId5" Type="http://schemas.openxmlformats.org/officeDocument/2006/relationships/image" Target="../media/image157.png"/><Relationship Id="rId4" Type="http://schemas.microsoft.com/office/2007/relationships/hdphoto" Target="../media/hdphoto58.wdp"/></Relationships>
</file>

<file path=ppt/slides/_rels/slide82.xml.rels><?xml version="1.0" encoding="UTF-8" standalone="yes"?>
<Relationships xmlns="http://schemas.openxmlformats.org/package/2006/relationships"><Relationship Id="rId2" Type="http://schemas.openxmlformats.org/officeDocument/2006/relationships/image" Target="../media/image188.png"/><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image" Target="../media/image189.png"/><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2" Type="http://schemas.openxmlformats.org/officeDocument/2006/relationships/image" Target="../media/image190.png"/><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2" Type="http://schemas.openxmlformats.org/officeDocument/2006/relationships/image" Target="../media/image191.png"/><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2" Type="http://schemas.openxmlformats.org/officeDocument/2006/relationships/image" Target="../media/image192.png"/><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2" Type="http://schemas.openxmlformats.org/officeDocument/2006/relationships/image" Target="../media/image193.png"/><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3" Type="http://schemas.openxmlformats.org/officeDocument/2006/relationships/image" Target="../media/image194.png"/><Relationship Id="rId2" Type="http://schemas.openxmlformats.org/officeDocument/2006/relationships/notesSlide" Target="../notesSlides/notesSlide28.xml"/><Relationship Id="rId1" Type="http://schemas.openxmlformats.org/officeDocument/2006/relationships/slideLayout" Target="../slideLayouts/slideLayout1.xml"/><Relationship Id="rId6" Type="http://schemas.openxmlformats.org/officeDocument/2006/relationships/image" Target="../media/image197.jpg"/><Relationship Id="rId5" Type="http://schemas.openxmlformats.org/officeDocument/2006/relationships/image" Target="../media/image196.png"/><Relationship Id="rId4" Type="http://schemas.openxmlformats.org/officeDocument/2006/relationships/image" Target="../media/image195.jpg"/></Relationships>
</file>

<file path=ppt/slides/_rels/slide90.xml.rels><?xml version="1.0" encoding="UTF-8" standalone="yes"?>
<Relationships xmlns="http://schemas.openxmlformats.org/package/2006/relationships"><Relationship Id="rId8" Type="http://schemas.openxmlformats.org/officeDocument/2006/relationships/image" Target="../media/image203.png"/><Relationship Id="rId13" Type="http://schemas.openxmlformats.org/officeDocument/2006/relationships/image" Target="../media/image207.png"/><Relationship Id="rId3" Type="http://schemas.openxmlformats.org/officeDocument/2006/relationships/image" Target="../media/image198.png"/><Relationship Id="rId7" Type="http://schemas.openxmlformats.org/officeDocument/2006/relationships/image" Target="../media/image202.png"/><Relationship Id="rId12" Type="http://schemas.openxmlformats.org/officeDocument/2006/relationships/image" Target="../media/image206.png"/><Relationship Id="rId2" Type="http://schemas.openxmlformats.org/officeDocument/2006/relationships/notesSlide" Target="../notesSlides/notesSlide29.xml"/><Relationship Id="rId1" Type="http://schemas.openxmlformats.org/officeDocument/2006/relationships/slideLayout" Target="../slideLayouts/slideLayout1.xml"/><Relationship Id="rId6" Type="http://schemas.openxmlformats.org/officeDocument/2006/relationships/image" Target="../media/image201.png"/><Relationship Id="rId11" Type="http://schemas.openxmlformats.org/officeDocument/2006/relationships/image" Target="../media/image205.jpg"/><Relationship Id="rId5" Type="http://schemas.openxmlformats.org/officeDocument/2006/relationships/image" Target="../media/image200.png"/><Relationship Id="rId15" Type="http://schemas.openxmlformats.org/officeDocument/2006/relationships/image" Target="../media/image209.png"/><Relationship Id="rId10" Type="http://schemas.openxmlformats.org/officeDocument/2006/relationships/image" Target="../media/image194.png"/><Relationship Id="rId4" Type="http://schemas.openxmlformats.org/officeDocument/2006/relationships/image" Target="../media/image199.jpg"/><Relationship Id="rId9" Type="http://schemas.openxmlformats.org/officeDocument/2006/relationships/image" Target="../media/image204.jpg"/><Relationship Id="rId14" Type="http://schemas.openxmlformats.org/officeDocument/2006/relationships/image" Target="../media/image208.png"/></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3.xml.rels><?xml version="1.0" encoding="UTF-8" standalone="yes"?>
<Relationships xmlns="http://schemas.openxmlformats.org/package/2006/relationships"><Relationship Id="rId3" Type="http://schemas.openxmlformats.org/officeDocument/2006/relationships/hyperlink" Target="https://rdu.unc.edu.ar/handle/11086/23491" TargetMode="External"/><Relationship Id="rId2" Type="http://schemas.openxmlformats.org/officeDocument/2006/relationships/hyperlink" Target="https://rdu.unc.edu.ar/handle/11086/28226" TargetMode="External"/><Relationship Id="rId1" Type="http://schemas.openxmlformats.org/officeDocument/2006/relationships/slideLayout" Target="../slideLayouts/slideLayout3.xml"/></Relationships>
</file>

<file path=ppt/slides/_rels/slide94.xml.rels><?xml version="1.0" encoding="UTF-8" standalone="yes"?>
<Relationships xmlns="http://schemas.openxmlformats.org/package/2006/relationships"><Relationship Id="rId2" Type="http://schemas.openxmlformats.org/officeDocument/2006/relationships/image" Target="../media/image210.jpg"/><Relationship Id="rId1" Type="http://schemas.openxmlformats.org/officeDocument/2006/relationships/slideLayout" Target="../slideLayouts/slideLayout7.xml"/></Relationships>
</file>

<file path=ppt/slides/_rels/slide95.xml.rels><?xml version="1.0" encoding="UTF-8" standalone="yes"?>
<Relationships xmlns="http://schemas.openxmlformats.org/package/2006/relationships"><Relationship Id="rId2" Type="http://schemas.openxmlformats.org/officeDocument/2006/relationships/image" Target="../media/image211.png"/><Relationship Id="rId1" Type="http://schemas.openxmlformats.org/officeDocument/2006/relationships/slideLayout" Target="../slideLayouts/slideLayout7.xml"/></Relationships>
</file>

<file path=ppt/slides/_rels/slide96.xml.rels><?xml version="1.0" encoding="UTF-8" standalone="yes"?>
<Relationships xmlns="http://schemas.openxmlformats.org/package/2006/relationships"><Relationship Id="rId2" Type="http://schemas.openxmlformats.org/officeDocument/2006/relationships/image" Target="../media/image212.png"/><Relationship Id="rId1" Type="http://schemas.openxmlformats.org/officeDocument/2006/relationships/slideLayout" Target="../slideLayouts/slideLayout7.xml"/></Relationships>
</file>

<file path=ppt/slides/_rels/slide97.xml.rels><?xml version="1.0" encoding="UTF-8" standalone="yes"?>
<Relationships xmlns="http://schemas.openxmlformats.org/package/2006/relationships"><Relationship Id="rId2" Type="http://schemas.openxmlformats.org/officeDocument/2006/relationships/image" Target="../media/image213.png"/><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2" Type="http://schemas.openxmlformats.org/officeDocument/2006/relationships/image" Target="../media/image214.png"/><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tint">
            <a:extLst>
              <a:ext uri="{FF2B5EF4-FFF2-40B4-BE49-F238E27FC236}">
                <a16:creationId xmlns:a16="http://schemas.microsoft.com/office/drawing/2014/main" id="{D380959B-464C-9ED8-C9EB-AB6FC997C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25448" y="8300"/>
            <a:ext cx="10966551" cy="68497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6B83858-ED7D-57B6-6CAA-83168807C4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5" cy="6858000"/>
          </a:xfrm>
          <a:prstGeom prst="rect">
            <a:avLst/>
          </a:prstGeom>
          <a:ln>
            <a:noFill/>
          </a:ln>
          <a:effectLst>
            <a:outerShdw blurRad="317500" dist="127000" dir="2400000" sx="95000" sy="95000" algn="t"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uadroTexto 1">
            <a:extLst>
              <a:ext uri="{FF2B5EF4-FFF2-40B4-BE49-F238E27FC236}">
                <a16:creationId xmlns:a16="http://schemas.microsoft.com/office/drawing/2014/main" id="{92E3381C-6DBB-2D43-935D-A2E94C3E7054}"/>
              </a:ext>
            </a:extLst>
          </p:cNvPr>
          <p:cNvSpPr txBox="1"/>
          <p:nvPr/>
        </p:nvSpPr>
        <p:spPr>
          <a:xfrm>
            <a:off x="6106390" y="759126"/>
            <a:ext cx="5103477" cy="1711119"/>
          </a:xfrm>
          <a:prstGeom prst="rect">
            <a:avLst/>
          </a:prstGeom>
        </p:spPr>
        <p:txBody>
          <a:bodyPr vert="horz" lIns="91440" tIns="45720" rIns="91440" bIns="45720" rtlCol="0" anchor="ctr">
            <a:normAutofit fontScale="92500" lnSpcReduction="10000"/>
          </a:bodyPr>
          <a:lstStyle/>
          <a:p>
            <a:pPr>
              <a:lnSpc>
                <a:spcPct val="90000"/>
              </a:lnSpc>
              <a:spcBef>
                <a:spcPct val="0"/>
              </a:spcBef>
              <a:spcAft>
                <a:spcPts val="600"/>
              </a:spcAft>
            </a:pPr>
            <a:r>
              <a:rPr lang="en-US" sz="2500" b="1" kern="1200" dirty="0">
                <a:solidFill>
                  <a:schemeClr val="tx1"/>
                </a:solidFill>
                <a:latin typeface="+mj-lt"/>
                <a:ea typeface="+mj-ea"/>
                <a:cs typeface="+mj-cs"/>
              </a:rPr>
              <a:t>La </a:t>
            </a:r>
          </a:p>
          <a:p>
            <a:pPr>
              <a:lnSpc>
                <a:spcPct val="90000"/>
              </a:lnSpc>
              <a:spcBef>
                <a:spcPct val="0"/>
              </a:spcBef>
              <a:spcAft>
                <a:spcPts val="600"/>
              </a:spcAft>
            </a:pPr>
            <a:r>
              <a:rPr lang="en-US" sz="4000" b="1" kern="1200" dirty="0">
                <a:solidFill>
                  <a:srgbClr val="FF0000"/>
                </a:solidFill>
                <a:latin typeface="+mj-lt"/>
                <a:ea typeface="+mj-ea"/>
                <a:cs typeface="+mj-cs"/>
              </a:rPr>
              <a:t>ENTREGA FINAL</a:t>
            </a:r>
          </a:p>
          <a:p>
            <a:pPr>
              <a:lnSpc>
                <a:spcPct val="90000"/>
              </a:lnSpc>
              <a:spcBef>
                <a:spcPct val="0"/>
              </a:spcBef>
              <a:spcAft>
                <a:spcPts val="600"/>
              </a:spcAft>
            </a:pPr>
            <a:r>
              <a:rPr lang="en-US" sz="2500" b="1" kern="1200" dirty="0" err="1">
                <a:solidFill>
                  <a:schemeClr val="tx1"/>
                </a:solidFill>
                <a:latin typeface="+mj-lt"/>
                <a:ea typeface="+mj-ea"/>
                <a:cs typeface="+mj-cs"/>
              </a:rPr>
              <a:t>como</a:t>
            </a:r>
            <a:r>
              <a:rPr lang="en-US" sz="2500" b="1" kern="1200" dirty="0">
                <a:solidFill>
                  <a:schemeClr val="tx1"/>
                </a:solidFill>
                <a:latin typeface="+mj-lt"/>
                <a:ea typeface="+mj-ea"/>
                <a:cs typeface="+mj-cs"/>
              </a:rPr>
              <a:t> </a:t>
            </a:r>
            <a:r>
              <a:rPr lang="en-US" sz="2500" b="1" kern="1200" dirty="0" err="1">
                <a:solidFill>
                  <a:schemeClr val="tx1"/>
                </a:solidFill>
                <a:latin typeface="+mj-lt"/>
                <a:ea typeface="+mj-ea"/>
                <a:cs typeface="+mj-cs"/>
              </a:rPr>
              <a:t>síntesis</a:t>
            </a:r>
            <a:r>
              <a:rPr lang="en-US" sz="2500" b="1" kern="1200" dirty="0">
                <a:solidFill>
                  <a:schemeClr val="tx1"/>
                </a:solidFill>
                <a:latin typeface="+mj-lt"/>
                <a:ea typeface="+mj-ea"/>
                <a:cs typeface="+mj-cs"/>
              </a:rPr>
              <a:t> del </a:t>
            </a:r>
            <a:r>
              <a:rPr lang="en-US" sz="2500" b="1" kern="1200" dirty="0" err="1">
                <a:solidFill>
                  <a:schemeClr val="tx1"/>
                </a:solidFill>
                <a:latin typeface="+mj-lt"/>
                <a:ea typeface="+mj-ea"/>
                <a:cs typeface="+mj-cs"/>
              </a:rPr>
              <a:t>proceso</a:t>
            </a:r>
            <a:r>
              <a:rPr lang="en-US" sz="2500" b="1" kern="1200" dirty="0">
                <a:solidFill>
                  <a:schemeClr val="tx1"/>
                </a:solidFill>
                <a:latin typeface="+mj-lt"/>
                <a:ea typeface="+mj-ea"/>
                <a:cs typeface="+mj-cs"/>
              </a:rPr>
              <a:t> de </a:t>
            </a:r>
            <a:r>
              <a:rPr lang="en-US" sz="2500" b="1" kern="1200" dirty="0" err="1">
                <a:solidFill>
                  <a:schemeClr val="tx1"/>
                </a:solidFill>
                <a:latin typeface="+mj-lt"/>
                <a:ea typeface="+mj-ea"/>
                <a:cs typeface="+mj-cs"/>
              </a:rPr>
              <a:t>aprendizaje</a:t>
            </a:r>
            <a:endParaRPr lang="en-US" sz="2500" b="1" kern="1200" dirty="0">
              <a:solidFill>
                <a:schemeClr val="tx1"/>
              </a:solidFill>
              <a:latin typeface="+mj-lt"/>
              <a:ea typeface="+mj-ea"/>
              <a:cs typeface="+mj-cs"/>
            </a:endParaRPr>
          </a:p>
          <a:p>
            <a:pPr>
              <a:lnSpc>
                <a:spcPct val="90000"/>
              </a:lnSpc>
              <a:spcBef>
                <a:spcPct val="0"/>
              </a:spcBef>
              <a:spcAft>
                <a:spcPts val="600"/>
              </a:spcAft>
            </a:pPr>
            <a:endParaRPr lang="en-US" sz="2500" kern="1200" dirty="0">
              <a:solidFill>
                <a:schemeClr val="tx1"/>
              </a:solidFill>
              <a:latin typeface="+mj-lt"/>
              <a:ea typeface="+mj-ea"/>
              <a:cs typeface="+mj-cs"/>
            </a:endParaRPr>
          </a:p>
        </p:txBody>
      </p:sp>
      <p:sp>
        <p:nvSpPr>
          <p:cNvPr id="13" name="Rectangle 12">
            <a:extLst>
              <a:ext uri="{FF2B5EF4-FFF2-40B4-BE49-F238E27FC236}">
                <a16:creationId xmlns:a16="http://schemas.microsoft.com/office/drawing/2014/main" id="{FF97FFD4-A8B9-3D4D-1623-7BE467E46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10200" cy="6858000"/>
          </a:xfrm>
          <a:prstGeom prst="rect">
            <a:avLst/>
          </a:prstGeom>
          <a:solidFill>
            <a:srgbClr val="FFFFFF"/>
          </a:solidFill>
          <a:ln>
            <a:noFill/>
          </a:ln>
          <a:effectLst>
            <a:outerShdw blurRad="190500" dist="139700" dir="300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Imagen 3">
            <a:extLst>
              <a:ext uri="{FF2B5EF4-FFF2-40B4-BE49-F238E27FC236}">
                <a16:creationId xmlns:a16="http://schemas.microsoft.com/office/drawing/2014/main" id="{029CA68D-DD3D-74F6-F0C9-E23467DE5D7C}"/>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4478" t="15234" r="4478" b="18633"/>
          <a:stretch>
            <a:fillRect/>
          </a:stretch>
        </p:blipFill>
        <p:spPr>
          <a:xfrm>
            <a:off x="240157" y="7579"/>
            <a:ext cx="4998371" cy="6850421"/>
          </a:xfrm>
          <a:prstGeom prst="rect">
            <a:avLst/>
          </a:prstGeom>
        </p:spPr>
      </p:pic>
      <p:sp>
        <p:nvSpPr>
          <p:cNvPr id="3" name="CuadroTexto 2">
            <a:extLst>
              <a:ext uri="{FF2B5EF4-FFF2-40B4-BE49-F238E27FC236}">
                <a16:creationId xmlns:a16="http://schemas.microsoft.com/office/drawing/2014/main" id="{E533A871-501B-CE4F-B055-BCB80827E195}"/>
              </a:ext>
            </a:extLst>
          </p:cNvPr>
          <p:cNvSpPr txBox="1"/>
          <p:nvPr/>
        </p:nvSpPr>
        <p:spPr>
          <a:xfrm>
            <a:off x="6106390" y="5601010"/>
            <a:ext cx="4596245" cy="995727"/>
          </a:xfrm>
          <a:prstGeom prst="rect">
            <a:avLst/>
          </a:prstGeom>
        </p:spPr>
        <p:txBody>
          <a:bodyPr vert="horz" lIns="91440" tIns="45720" rIns="91440" bIns="45720" rtlCol="0" anchor="ctr">
            <a:normAutofit/>
          </a:bodyPr>
          <a:lstStyle/>
          <a:p>
            <a:r>
              <a:rPr lang="es-AR" dirty="0"/>
              <a:t>Presentación: Dra. Miriam Liborio</a:t>
            </a:r>
          </a:p>
        </p:txBody>
      </p:sp>
    </p:spTree>
    <p:extLst>
      <p:ext uri="{BB962C8B-B14F-4D97-AF65-F5344CB8AC3E}">
        <p14:creationId xmlns:p14="http://schemas.microsoft.com/office/powerpoint/2010/main" val="35665399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DC2F70F2-C881-26E3-A7EF-08E5103F6B4A}"/>
              </a:ext>
            </a:extLst>
          </p:cNvPr>
          <p:cNvSpPr>
            <a:spLocks noGrp="1"/>
          </p:cNvSpPr>
          <p:nvPr>
            <p:ph type="ctrTitle"/>
          </p:nvPr>
        </p:nvSpPr>
        <p:spPr/>
        <p:txBody>
          <a:bodyPr/>
          <a:lstStyle/>
          <a:p>
            <a:endParaRPr lang="es-AR"/>
          </a:p>
        </p:txBody>
      </p:sp>
      <p:sp>
        <p:nvSpPr>
          <p:cNvPr id="3" name="Subtítulo 2">
            <a:extLst>
              <a:ext uri="{FF2B5EF4-FFF2-40B4-BE49-F238E27FC236}">
                <a16:creationId xmlns:a16="http://schemas.microsoft.com/office/drawing/2014/main" id="{DD699B4D-E268-CF1C-95C2-14DC7D9AD52B}"/>
              </a:ext>
            </a:extLst>
          </p:cNvPr>
          <p:cNvSpPr>
            <a:spLocks noGrp="1"/>
          </p:cNvSpPr>
          <p:nvPr>
            <p:ph type="subTitle" idx="1"/>
          </p:nvPr>
        </p:nvSpPr>
        <p:spPr/>
        <p:txBody>
          <a:bodyPr/>
          <a:lstStyle/>
          <a:p>
            <a:endParaRPr lang="es-AR"/>
          </a:p>
        </p:txBody>
      </p:sp>
      <p:pic>
        <p:nvPicPr>
          <p:cNvPr id="5" name="Imagen 4">
            <a:extLst>
              <a:ext uri="{FF2B5EF4-FFF2-40B4-BE49-F238E27FC236}">
                <a16:creationId xmlns:a16="http://schemas.microsoft.com/office/drawing/2014/main" id="{5058E068-14A1-8307-0D88-FD8895152601}"/>
              </a:ext>
            </a:extLst>
          </p:cNvPr>
          <p:cNvPicPr>
            <a:picLocks noChangeAspect="1"/>
          </p:cNvPicPr>
          <p:nvPr/>
        </p:nvPicPr>
        <p:blipFill>
          <a:blip r:embed="rId2"/>
          <a:stretch>
            <a:fillRect/>
          </a:stretch>
        </p:blipFill>
        <p:spPr>
          <a:xfrm>
            <a:off x="2301379" y="0"/>
            <a:ext cx="9890621" cy="6415314"/>
          </a:xfrm>
          <a:prstGeom prst="rect">
            <a:avLst/>
          </a:prstGeom>
        </p:spPr>
      </p:pic>
      <p:pic>
        <p:nvPicPr>
          <p:cNvPr id="4" name="Imagen 3">
            <a:extLst>
              <a:ext uri="{FF2B5EF4-FFF2-40B4-BE49-F238E27FC236}">
                <a16:creationId xmlns:a16="http://schemas.microsoft.com/office/drawing/2014/main" id="{115FC840-C170-1123-F37B-3228960DD715}"/>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4478" t="13638" r="4478" b="16345"/>
          <a:stretch/>
        </p:blipFill>
        <p:spPr>
          <a:xfrm>
            <a:off x="769257" y="77325"/>
            <a:ext cx="4668848" cy="6780675"/>
          </a:xfrm>
          <a:prstGeom prst="rect">
            <a:avLst/>
          </a:prstGeom>
        </p:spPr>
      </p:pic>
      <p:sp>
        <p:nvSpPr>
          <p:cNvPr id="6" name="CuadroTexto 5">
            <a:extLst>
              <a:ext uri="{FF2B5EF4-FFF2-40B4-BE49-F238E27FC236}">
                <a16:creationId xmlns:a16="http://schemas.microsoft.com/office/drawing/2014/main" id="{8E36595F-3AF3-0045-F7AF-66C0C27023C6}"/>
              </a:ext>
            </a:extLst>
          </p:cNvPr>
          <p:cNvSpPr txBox="1"/>
          <p:nvPr/>
        </p:nvSpPr>
        <p:spPr>
          <a:xfrm>
            <a:off x="6106390" y="5601010"/>
            <a:ext cx="4596245" cy="995727"/>
          </a:xfrm>
          <a:prstGeom prst="rect">
            <a:avLst/>
          </a:prstGeom>
        </p:spPr>
        <p:txBody>
          <a:bodyPr vert="horz" lIns="91440" tIns="45720" rIns="91440" bIns="45720" rtlCol="0" anchor="ctr">
            <a:normAutofit/>
          </a:bodyPr>
          <a:lstStyle/>
          <a:p>
            <a:r>
              <a:rPr lang="es-AR" b="1" dirty="0"/>
              <a:t>Pre-Entrega: lunes 27 de octubre 8:00 </a:t>
            </a:r>
            <a:r>
              <a:rPr lang="es-AR" b="1" dirty="0" err="1"/>
              <a:t>hs</a:t>
            </a:r>
            <a:r>
              <a:rPr lang="es-AR" b="1" dirty="0"/>
              <a:t>.</a:t>
            </a:r>
            <a:endParaRPr lang="es-AR" dirty="0"/>
          </a:p>
          <a:p>
            <a:r>
              <a:rPr lang="es-AR" b="1" dirty="0"/>
              <a:t>Entrega</a:t>
            </a:r>
            <a:r>
              <a:rPr lang="es-AR" b="1" u="sng" dirty="0"/>
              <a:t> </a:t>
            </a:r>
            <a:r>
              <a:rPr lang="es-AR" b="1" dirty="0"/>
              <a:t>Final</a:t>
            </a:r>
            <a:r>
              <a:rPr lang="es-AR" dirty="0"/>
              <a:t>: </a:t>
            </a:r>
            <a:r>
              <a:rPr lang="es-AR" b="1" dirty="0"/>
              <a:t>lunes 10 de noviembre 8:00 </a:t>
            </a:r>
            <a:r>
              <a:rPr lang="es-AR" b="1" dirty="0" err="1"/>
              <a:t>hs</a:t>
            </a:r>
            <a:r>
              <a:rPr lang="es-AR" b="1" dirty="0"/>
              <a:t>.</a:t>
            </a:r>
            <a:endParaRPr lang="es-AR" dirty="0"/>
          </a:p>
          <a:p>
            <a:pPr indent="-228600">
              <a:lnSpc>
                <a:spcPct val="90000"/>
              </a:lnSpc>
              <a:spcAft>
                <a:spcPts val="600"/>
              </a:spcAft>
              <a:buFont typeface="Arial" panose="020B0604020202020204" pitchFamily="34" charset="0"/>
              <a:buChar char="•"/>
            </a:pPr>
            <a:endParaRPr lang="en-US" sz="2000" dirty="0"/>
          </a:p>
        </p:txBody>
      </p:sp>
    </p:spTree>
    <p:extLst>
      <p:ext uri="{BB962C8B-B14F-4D97-AF65-F5344CB8AC3E}">
        <p14:creationId xmlns:p14="http://schemas.microsoft.com/office/powerpoint/2010/main" val="6381483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C7879AEC-7DC3-4C12-A1C6-7262B7104245}"/>
              </a:ext>
            </a:extLst>
          </p:cNvPr>
          <p:cNvSpPr>
            <a:spLocks noGrp="1"/>
          </p:cNvSpPr>
          <p:nvPr>
            <p:ph type="ctrTitle"/>
          </p:nvPr>
        </p:nvSpPr>
        <p:spPr/>
        <p:txBody>
          <a:bodyPr>
            <a:normAutofit/>
          </a:bodyPr>
          <a:lstStyle/>
          <a:p>
            <a:r>
              <a:rPr lang="es-AR" sz="3266" dirty="0"/>
              <a:t>Cuestiones en relación con la entrega </a:t>
            </a:r>
          </a:p>
        </p:txBody>
      </p:sp>
      <p:sp>
        <p:nvSpPr>
          <p:cNvPr id="3" name="Subtítulo 2">
            <a:extLst>
              <a:ext uri="{FF2B5EF4-FFF2-40B4-BE49-F238E27FC236}">
                <a16:creationId xmlns:a16="http://schemas.microsoft.com/office/drawing/2014/main" id="{BE1FC3E7-115A-4F3B-9D33-BBDF72CD55B4}"/>
              </a:ext>
            </a:extLst>
          </p:cNvPr>
          <p:cNvSpPr>
            <a:spLocks noGrp="1"/>
          </p:cNvSpPr>
          <p:nvPr>
            <p:ph type="subTitle" idx="1"/>
          </p:nvPr>
        </p:nvSpPr>
        <p:spPr>
          <a:xfrm>
            <a:off x="2422365" y="5517454"/>
            <a:ext cx="7348134" cy="1655762"/>
          </a:xfrm>
        </p:spPr>
        <p:txBody>
          <a:bodyPr/>
          <a:lstStyle/>
          <a:p>
            <a:r>
              <a:rPr lang="es-AR" dirty="0"/>
              <a:t>A modo de recomendaciones… </a:t>
            </a:r>
          </a:p>
        </p:txBody>
      </p:sp>
      <p:sp>
        <p:nvSpPr>
          <p:cNvPr id="4" name="CuadroTexto 3">
            <a:extLst>
              <a:ext uri="{FF2B5EF4-FFF2-40B4-BE49-F238E27FC236}">
                <a16:creationId xmlns:a16="http://schemas.microsoft.com/office/drawing/2014/main" id="{0DD892E5-7649-48EB-A9B7-C358BCBD24A4}"/>
              </a:ext>
            </a:extLst>
          </p:cNvPr>
          <p:cNvSpPr txBox="1"/>
          <p:nvPr/>
        </p:nvSpPr>
        <p:spPr>
          <a:xfrm>
            <a:off x="3029741" y="1340546"/>
            <a:ext cx="6125481" cy="829458"/>
          </a:xfrm>
          <a:prstGeom prst="rect">
            <a:avLst/>
          </a:prstGeom>
          <a:noFill/>
        </p:spPr>
        <p:txBody>
          <a:bodyPr wrap="square" rtlCol="0">
            <a:spAutoFit/>
          </a:bodyPr>
          <a:lstStyle/>
          <a:p>
            <a:pPr algn="ctr"/>
            <a:r>
              <a:rPr lang="es-AR" sz="1524" dirty="0"/>
              <a:t>La entrega como Síntesis de lo aprendido durante el año </a:t>
            </a:r>
            <a:r>
              <a:rPr lang="es-AR" sz="3266" b="1" dirty="0">
                <a:solidFill>
                  <a:srgbClr val="FF0000"/>
                </a:solidFill>
              </a:rPr>
              <a:t>PRODUCTO + PROCESO </a:t>
            </a:r>
            <a:endParaRPr lang="es-AR" sz="1524" b="1" dirty="0">
              <a:solidFill>
                <a:srgbClr val="FF0000"/>
              </a:solidFill>
            </a:endParaRPr>
          </a:p>
        </p:txBody>
      </p:sp>
      <p:graphicFrame>
        <p:nvGraphicFramePr>
          <p:cNvPr id="5" name="Tabla 4">
            <a:extLst>
              <a:ext uri="{FF2B5EF4-FFF2-40B4-BE49-F238E27FC236}">
                <a16:creationId xmlns:a16="http://schemas.microsoft.com/office/drawing/2014/main" id="{8ED3EDC8-798C-3BD7-BD45-B4623ADF98DE}"/>
              </a:ext>
            </a:extLst>
          </p:cNvPr>
          <p:cNvGraphicFramePr>
            <a:graphicFrameLocks noGrp="1"/>
          </p:cNvGraphicFramePr>
          <p:nvPr>
            <p:extLst>
              <p:ext uri="{D42A27DB-BD31-4B8C-83A1-F6EECF244321}">
                <p14:modId xmlns:p14="http://schemas.microsoft.com/office/powerpoint/2010/main" val="2651146165"/>
              </p:ext>
            </p:extLst>
          </p:nvPr>
        </p:nvGraphicFramePr>
        <p:xfrm>
          <a:off x="2028481" y="3919348"/>
          <a:ext cx="8128000" cy="1188720"/>
        </p:xfrm>
        <a:graphic>
          <a:graphicData uri="http://schemas.openxmlformats.org/drawingml/2006/table">
            <a:tbl>
              <a:tblPr firstRow="1" bandRow="1">
                <a:tableStyleId>{F5AB1C69-6EDB-4FF4-983F-18BD219EF322}</a:tableStyleId>
              </a:tblPr>
              <a:tblGrid>
                <a:gridCol w="4064000">
                  <a:extLst>
                    <a:ext uri="{9D8B030D-6E8A-4147-A177-3AD203B41FA5}">
                      <a16:colId xmlns:a16="http://schemas.microsoft.com/office/drawing/2014/main" val="4243384719"/>
                    </a:ext>
                  </a:extLst>
                </a:gridCol>
                <a:gridCol w="4064000">
                  <a:extLst>
                    <a:ext uri="{9D8B030D-6E8A-4147-A177-3AD203B41FA5}">
                      <a16:colId xmlns:a16="http://schemas.microsoft.com/office/drawing/2014/main" val="452947510"/>
                    </a:ext>
                  </a:extLst>
                </a:gridCol>
              </a:tblGrid>
              <a:tr h="370840">
                <a:tc>
                  <a:txBody>
                    <a:bodyPr/>
                    <a:lstStyle/>
                    <a:p>
                      <a:pPr algn="ctr"/>
                      <a:r>
                        <a:rPr lang="es-AR" sz="2400" dirty="0">
                          <a:solidFill>
                            <a:srgbClr val="FF0000"/>
                          </a:solidFill>
                        </a:rPr>
                        <a:t>I. PRESENCIAL</a:t>
                      </a:r>
                    </a:p>
                    <a:p>
                      <a:pPr algn="ctr"/>
                      <a:r>
                        <a:rPr lang="es-AR" sz="2400" dirty="0">
                          <a:solidFill>
                            <a:srgbClr val="FF0000"/>
                          </a:solidFill>
                        </a:rPr>
                        <a:t>En taller</a:t>
                      </a:r>
                    </a:p>
                  </a:txBody>
                  <a:tcPr/>
                </a:tc>
                <a:tc>
                  <a:txBody>
                    <a:bodyPr/>
                    <a:lstStyle/>
                    <a:p>
                      <a:pPr algn="ctr"/>
                      <a:r>
                        <a:rPr lang="es-AR" sz="2400" dirty="0">
                          <a:solidFill>
                            <a:srgbClr val="FF0000"/>
                          </a:solidFill>
                        </a:rPr>
                        <a:t>II. VIRTUAL</a:t>
                      </a:r>
                    </a:p>
                    <a:p>
                      <a:pPr algn="ctr"/>
                      <a:r>
                        <a:rPr lang="es-AR" sz="2400" dirty="0">
                          <a:solidFill>
                            <a:srgbClr val="FF0000"/>
                          </a:solidFill>
                        </a:rPr>
                        <a:t>Uncavim10</a:t>
                      </a:r>
                    </a:p>
                    <a:p>
                      <a:pPr algn="ctr"/>
                      <a:endParaRPr lang="es-AR" sz="2400" dirty="0">
                        <a:solidFill>
                          <a:srgbClr val="FF0000"/>
                        </a:solidFill>
                      </a:endParaRPr>
                    </a:p>
                  </a:txBody>
                  <a:tcPr/>
                </a:tc>
                <a:extLst>
                  <a:ext uri="{0D108BD9-81ED-4DB2-BD59-A6C34878D82A}">
                    <a16:rowId xmlns:a16="http://schemas.microsoft.com/office/drawing/2014/main" val="3520125492"/>
                  </a:ext>
                </a:extLst>
              </a:tr>
            </a:tbl>
          </a:graphicData>
        </a:graphic>
      </p:graphicFrame>
    </p:spTree>
    <p:extLst>
      <p:ext uri="{BB962C8B-B14F-4D97-AF65-F5344CB8AC3E}">
        <p14:creationId xmlns:p14="http://schemas.microsoft.com/office/powerpoint/2010/main" val="35011511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uadroTexto 3">
            <a:extLst>
              <a:ext uri="{FF2B5EF4-FFF2-40B4-BE49-F238E27FC236}">
                <a16:creationId xmlns:a16="http://schemas.microsoft.com/office/drawing/2014/main" id="{330A2A3C-D838-4CDD-7EFA-86013C408C70}"/>
              </a:ext>
            </a:extLst>
          </p:cNvPr>
          <p:cNvSpPr txBox="1"/>
          <p:nvPr/>
        </p:nvSpPr>
        <p:spPr>
          <a:xfrm>
            <a:off x="3029741" y="1340546"/>
            <a:ext cx="6125481" cy="1097480"/>
          </a:xfrm>
          <a:prstGeom prst="rect">
            <a:avLst/>
          </a:prstGeom>
          <a:noFill/>
        </p:spPr>
        <p:txBody>
          <a:bodyPr wrap="square" rtlCol="0">
            <a:spAutoFit/>
          </a:bodyPr>
          <a:lstStyle/>
          <a:p>
            <a:pPr algn="ctr"/>
            <a:r>
              <a:rPr lang="es-AR" sz="1524" dirty="0"/>
              <a:t> </a:t>
            </a:r>
            <a:r>
              <a:rPr lang="es-AR" sz="3266" b="1" dirty="0">
                <a:solidFill>
                  <a:srgbClr val="FF0000"/>
                </a:solidFill>
              </a:rPr>
              <a:t>PIEZAS GRÁFICAS A ENTREGAR EN TALLER </a:t>
            </a:r>
            <a:endParaRPr lang="es-AR" sz="1524" b="1" dirty="0">
              <a:solidFill>
                <a:srgbClr val="FF0000"/>
              </a:solidFill>
            </a:endParaRPr>
          </a:p>
        </p:txBody>
      </p:sp>
      <p:sp>
        <p:nvSpPr>
          <p:cNvPr id="6" name="CuadroTexto 5">
            <a:extLst>
              <a:ext uri="{FF2B5EF4-FFF2-40B4-BE49-F238E27FC236}">
                <a16:creationId xmlns:a16="http://schemas.microsoft.com/office/drawing/2014/main" id="{74F81EE1-F93E-A75D-46C0-2EE21A408C83}"/>
              </a:ext>
            </a:extLst>
          </p:cNvPr>
          <p:cNvSpPr txBox="1"/>
          <p:nvPr/>
        </p:nvSpPr>
        <p:spPr>
          <a:xfrm>
            <a:off x="3048953" y="3244334"/>
            <a:ext cx="6097904" cy="2585323"/>
          </a:xfrm>
          <a:prstGeom prst="rect">
            <a:avLst/>
          </a:prstGeom>
          <a:noFill/>
        </p:spPr>
        <p:txBody>
          <a:bodyPr wrap="square">
            <a:spAutoFit/>
          </a:bodyPr>
          <a:lstStyle/>
          <a:p>
            <a:r>
              <a:rPr lang="es-AR" sz="1800" b="1" spc="0" dirty="0">
                <a:effectLst/>
                <a:latin typeface="Calibri" panose="020F0502020204030204" pitchFamily="34" charset="0"/>
                <a:ea typeface="Times New Roman" panose="02020603050405020304" pitchFamily="18" charset="0"/>
                <a:cs typeface="Times New Roman" panose="02020603050405020304" pitchFamily="18" charset="0"/>
              </a:rPr>
              <a:t>Memoria Gráfico Conceptual de Síntesis del Proceso de Diseño</a:t>
            </a:r>
          </a:p>
          <a:p>
            <a:r>
              <a:rPr lang="es-AR" b="1" dirty="0"/>
              <a:t>Planta: 1:100</a:t>
            </a:r>
            <a:r>
              <a:rPr lang="es-AR" dirty="0"/>
              <a:t> </a:t>
            </a:r>
          </a:p>
          <a:p>
            <a:r>
              <a:rPr lang="es-AR" b="1" dirty="0"/>
              <a:t>Cortes en escala 1:100</a:t>
            </a:r>
            <a:r>
              <a:rPr lang="es-AR" dirty="0"/>
              <a:t> </a:t>
            </a:r>
          </a:p>
          <a:p>
            <a:r>
              <a:rPr lang="es-AR" b="1" dirty="0"/>
              <a:t>Fachadas en escala 1:100</a:t>
            </a:r>
            <a:r>
              <a:rPr lang="es-AR" dirty="0"/>
              <a:t> </a:t>
            </a:r>
          </a:p>
          <a:p>
            <a:r>
              <a:rPr lang="es-AR" b="1" dirty="0"/>
              <a:t>Croquis</a:t>
            </a:r>
            <a:r>
              <a:rPr lang="es-AR" dirty="0"/>
              <a:t> </a:t>
            </a:r>
          </a:p>
          <a:p>
            <a:r>
              <a:rPr lang="es-ES" b="1" dirty="0"/>
              <a:t>Maquetas en escala: 1:200; 1:100 y 1: 50</a:t>
            </a:r>
            <a:r>
              <a:rPr lang="es-AR" dirty="0"/>
              <a:t> </a:t>
            </a:r>
          </a:p>
          <a:p>
            <a:endParaRPr lang="es-AR" dirty="0">
              <a:effectLst/>
            </a:endParaRPr>
          </a:p>
          <a:p>
            <a:r>
              <a:rPr lang="es-AR" b="1" dirty="0">
                <a:solidFill>
                  <a:srgbClr val="FF0000"/>
                </a:solidFill>
              </a:rPr>
              <a:t>BITÁCORA DEL PROCESO</a:t>
            </a:r>
          </a:p>
          <a:p>
            <a:r>
              <a:rPr lang="es-AR" dirty="0">
                <a:effectLst/>
              </a:rPr>
              <a:t> </a:t>
            </a:r>
            <a:endParaRPr lang="es-AR" dirty="0"/>
          </a:p>
        </p:txBody>
      </p:sp>
    </p:spTree>
    <p:extLst>
      <p:ext uri="{BB962C8B-B14F-4D97-AF65-F5344CB8AC3E}">
        <p14:creationId xmlns:p14="http://schemas.microsoft.com/office/powerpoint/2010/main" val="17666667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05"/>
        <p:cNvGrpSpPr/>
        <p:nvPr/>
      </p:nvGrpSpPr>
      <p:grpSpPr>
        <a:xfrm>
          <a:off x="0" y="0"/>
          <a:ext cx="0" cy="0"/>
          <a:chOff x="0" y="0"/>
          <a:chExt cx="0" cy="0"/>
        </a:xfrm>
      </p:grpSpPr>
      <p:sp>
        <p:nvSpPr>
          <p:cNvPr id="106" name="Google Shape;106;p4"/>
          <p:cNvSpPr txBox="1">
            <a:spLocks noGrp="1"/>
          </p:cNvSpPr>
          <p:nvPr>
            <p:ph type="ctrTitle"/>
          </p:nvPr>
        </p:nvSpPr>
        <p:spPr>
          <a:xfrm>
            <a:off x="210835" y="315540"/>
            <a:ext cx="5092685" cy="1655762"/>
          </a:xfrm>
          <a:prstGeom prst="rect">
            <a:avLst/>
          </a:prstGeom>
          <a:noFill/>
          <a:ln>
            <a:noFill/>
          </a:ln>
        </p:spPr>
        <p:txBody>
          <a:bodyPr spcFirstLastPara="1" vert="horz" wrap="square" lIns="49761" tIns="24874" rIns="49761" bIns="24874" rtlCol="0" anchor="b" anchorCtr="0">
            <a:normAutofit/>
          </a:bodyPr>
          <a:lstStyle/>
          <a:p>
            <a:pPr algn="l">
              <a:spcBef>
                <a:spcPts val="0"/>
              </a:spcBef>
              <a:buClr>
                <a:schemeClr val="dk1"/>
              </a:buClr>
              <a:buSzPts val="11000"/>
            </a:pPr>
            <a:r>
              <a:rPr lang="en-US" sz="4400" b="1" dirty="0">
                <a:solidFill>
                  <a:srgbClr val="FF0000"/>
                </a:solidFill>
              </a:rPr>
              <a:t>MEMORIA GRÁFICO CONCEPTUAL</a:t>
            </a:r>
            <a:endParaRPr sz="5400" b="1" dirty="0">
              <a:solidFill>
                <a:srgbClr val="FF0000"/>
              </a:solidFill>
            </a:endParaRPr>
          </a:p>
        </p:txBody>
      </p:sp>
      <p:sp>
        <p:nvSpPr>
          <p:cNvPr id="107" name="Google Shape;107;p4"/>
          <p:cNvSpPr txBox="1">
            <a:spLocks noGrp="1"/>
          </p:cNvSpPr>
          <p:nvPr>
            <p:ph type="subTitle" idx="1"/>
          </p:nvPr>
        </p:nvSpPr>
        <p:spPr>
          <a:xfrm>
            <a:off x="7108372" y="5202238"/>
            <a:ext cx="6096000" cy="1655762"/>
          </a:xfrm>
          <a:prstGeom prst="rect">
            <a:avLst/>
          </a:prstGeom>
          <a:noFill/>
          <a:ln>
            <a:noFill/>
          </a:ln>
        </p:spPr>
        <p:txBody>
          <a:bodyPr spcFirstLastPara="1" vert="horz" wrap="square" lIns="49761" tIns="24874" rIns="49761" bIns="24874" rtlCol="0" anchor="t" anchorCtr="0">
            <a:normAutofit/>
          </a:bodyPr>
          <a:lstStyle/>
          <a:p>
            <a:pPr algn="l">
              <a:spcBef>
                <a:spcPts val="0"/>
              </a:spcBef>
            </a:pPr>
            <a:r>
              <a:rPr lang="en-US" sz="1800" dirty="0">
                <a:solidFill>
                  <a:srgbClr val="FF0000"/>
                </a:solidFill>
                <a:latin typeface="Calibri" panose="020F0502020204030204" pitchFamily="34" charset="0"/>
                <a:cs typeface="Times New Roman" panose="02020603050405020304" pitchFamily="18" charset="0"/>
              </a:rPr>
              <a:t>¿</a:t>
            </a:r>
            <a:r>
              <a:rPr lang="en-US" sz="1800" dirty="0" err="1">
                <a:solidFill>
                  <a:srgbClr val="FF0000"/>
                </a:solidFill>
                <a:latin typeface="Calibri" panose="020F0502020204030204" pitchFamily="34" charset="0"/>
                <a:cs typeface="Times New Roman" panose="02020603050405020304" pitchFamily="18" charset="0"/>
              </a:rPr>
              <a:t>Qué</a:t>
            </a:r>
            <a:r>
              <a:rPr lang="en-US" sz="1800" dirty="0">
                <a:solidFill>
                  <a:srgbClr val="FF0000"/>
                </a:solidFill>
                <a:latin typeface="Calibri" panose="020F0502020204030204" pitchFamily="34" charset="0"/>
                <a:cs typeface="Times New Roman" panose="02020603050405020304" pitchFamily="18" charset="0"/>
              </a:rPr>
              <a:t> </a:t>
            </a:r>
            <a:r>
              <a:rPr lang="en-US" sz="1800" dirty="0" err="1">
                <a:solidFill>
                  <a:srgbClr val="FF0000"/>
                </a:solidFill>
                <a:latin typeface="Calibri" panose="020F0502020204030204" pitchFamily="34" charset="0"/>
                <a:cs typeface="Times New Roman" panose="02020603050405020304" pitchFamily="18" charset="0"/>
              </a:rPr>
              <a:t>seleccionar</a:t>
            </a:r>
            <a:r>
              <a:rPr lang="en-US" sz="1800" dirty="0">
                <a:solidFill>
                  <a:srgbClr val="FF0000"/>
                </a:solidFill>
                <a:latin typeface="Calibri" panose="020F0502020204030204" pitchFamily="34" charset="0"/>
                <a:cs typeface="Times New Roman" panose="02020603050405020304" pitchFamily="18" charset="0"/>
              </a:rPr>
              <a:t> del </a:t>
            </a:r>
            <a:r>
              <a:rPr lang="en-US" sz="1800" dirty="0" err="1">
                <a:solidFill>
                  <a:srgbClr val="FF0000"/>
                </a:solidFill>
                <a:latin typeface="Calibri" panose="020F0502020204030204" pitchFamily="34" charset="0"/>
                <a:cs typeface="Times New Roman" panose="02020603050405020304" pitchFamily="18" charset="0"/>
              </a:rPr>
              <a:t>proceso</a:t>
            </a:r>
            <a:r>
              <a:rPr lang="en-US" sz="1800" dirty="0">
                <a:solidFill>
                  <a:srgbClr val="FF0000"/>
                </a:solidFill>
                <a:latin typeface="Calibri" panose="020F0502020204030204" pitchFamily="34" charset="0"/>
                <a:cs typeface="Times New Roman" panose="02020603050405020304" pitchFamily="18" charset="0"/>
              </a:rPr>
              <a:t> </a:t>
            </a:r>
            <a:r>
              <a:rPr lang="en-US" sz="1800" dirty="0" err="1">
                <a:solidFill>
                  <a:srgbClr val="FF0000"/>
                </a:solidFill>
                <a:latin typeface="Calibri" panose="020F0502020204030204" pitchFamily="34" charset="0"/>
                <a:cs typeface="Times New Roman" panose="02020603050405020304" pitchFamily="18" charset="0"/>
              </a:rPr>
              <a:t>proyectual</a:t>
            </a:r>
            <a:r>
              <a:rPr lang="en-US" sz="1800" dirty="0">
                <a:solidFill>
                  <a:srgbClr val="FF0000"/>
                </a:solidFill>
                <a:latin typeface="Calibri" panose="020F0502020204030204" pitchFamily="34" charset="0"/>
                <a:cs typeface="Times New Roman" panose="02020603050405020304" pitchFamily="18" charset="0"/>
              </a:rPr>
              <a:t>?</a:t>
            </a:r>
          </a:p>
          <a:p>
            <a:pPr algn="l">
              <a:spcBef>
                <a:spcPts val="0"/>
              </a:spcBef>
            </a:pPr>
            <a:r>
              <a:rPr lang="es-ES" sz="1800" dirty="0">
                <a:solidFill>
                  <a:srgbClr val="FF0000"/>
                </a:solidFill>
                <a:latin typeface="Calibri" panose="020F0502020204030204" pitchFamily="34" charset="0"/>
                <a:cs typeface="Times New Roman" panose="02020603050405020304" pitchFamily="18" charset="0"/>
              </a:rPr>
              <a:t>¿Cómo elegir los gráficos - síntesis?</a:t>
            </a:r>
          </a:p>
          <a:p>
            <a:pPr algn="l">
              <a:spcBef>
                <a:spcPts val="0"/>
              </a:spcBef>
              <a:buClr>
                <a:schemeClr val="dk1"/>
              </a:buClr>
              <a:buSzPts val="4410"/>
            </a:pPr>
            <a:r>
              <a:rPr lang="en-US" sz="1800" dirty="0">
                <a:solidFill>
                  <a:srgbClr val="FF0000"/>
                </a:solidFill>
                <a:latin typeface="Calibri" panose="020F0502020204030204" pitchFamily="34" charset="0"/>
                <a:cs typeface="Times New Roman" panose="02020603050405020304" pitchFamily="18" charset="0"/>
              </a:rPr>
              <a:t>¿</a:t>
            </a:r>
            <a:r>
              <a:rPr lang="en-US" sz="1800" dirty="0" err="1">
                <a:solidFill>
                  <a:srgbClr val="FF0000"/>
                </a:solidFill>
                <a:latin typeface="Calibri" panose="020F0502020204030204" pitchFamily="34" charset="0"/>
                <a:cs typeface="Times New Roman" panose="02020603050405020304" pitchFamily="18" charset="0"/>
              </a:rPr>
              <a:t>Cómo</a:t>
            </a:r>
            <a:r>
              <a:rPr lang="en-US" sz="1800" dirty="0">
                <a:solidFill>
                  <a:srgbClr val="FF0000"/>
                </a:solidFill>
                <a:latin typeface="Calibri" panose="020F0502020204030204" pitchFamily="34" charset="0"/>
                <a:cs typeface="Times New Roman" panose="02020603050405020304" pitchFamily="18" charset="0"/>
              </a:rPr>
              <a:t> </a:t>
            </a:r>
            <a:r>
              <a:rPr lang="en-US" sz="1800" dirty="0" err="1">
                <a:solidFill>
                  <a:srgbClr val="FF0000"/>
                </a:solidFill>
                <a:latin typeface="Calibri" panose="020F0502020204030204" pitchFamily="34" charset="0"/>
                <a:cs typeface="Times New Roman" panose="02020603050405020304" pitchFamily="18" charset="0"/>
              </a:rPr>
              <a:t>comunicar</a:t>
            </a:r>
            <a:r>
              <a:rPr lang="en-US" sz="1800" dirty="0">
                <a:solidFill>
                  <a:srgbClr val="FF0000"/>
                </a:solidFill>
                <a:latin typeface="Calibri" panose="020F0502020204030204" pitchFamily="34" charset="0"/>
                <a:cs typeface="Times New Roman" panose="02020603050405020304" pitchFamily="18" charset="0"/>
              </a:rPr>
              <a:t>?</a:t>
            </a:r>
            <a:endParaRPr sz="1800" dirty="0">
              <a:solidFill>
                <a:srgbClr val="FF0000"/>
              </a:solidFill>
              <a:latin typeface="Calibri" panose="020F0502020204030204" pitchFamily="34" charset="0"/>
              <a:cs typeface="Times New Roman" panose="02020603050405020304" pitchFamily="18" charset="0"/>
            </a:endParaRPr>
          </a:p>
          <a:p>
            <a:pPr marL="677863" algn="l">
              <a:spcBef>
                <a:spcPts val="0"/>
              </a:spcBef>
              <a:buClr>
                <a:schemeClr val="dk1"/>
              </a:buClr>
              <a:buSzPts val="4410"/>
            </a:pPr>
            <a:r>
              <a:rPr lang="en-US" sz="1800" dirty="0">
                <a:solidFill>
                  <a:srgbClr val="FF0000"/>
                </a:solidFill>
                <a:latin typeface="Calibri" panose="020F0502020204030204" pitchFamily="34" charset="0"/>
                <a:cs typeface="Times New Roman" panose="02020603050405020304" pitchFamily="18" charset="0"/>
              </a:rPr>
              <a:t>Uso del color – </a:t>
            </a:r>
            <a:r>
              <a:rPr lang="en-US" sz="1800" dirty="0" err="1">
                <a:solidFill>
                  <a:srgbClr val="FF0000"/>
                </a:solidFill>
                <a:latin typeface="Calibri" panose="020F0502020204030204" pitchFamily="34" charset="0"/>
                <a:cs typeface="Times New Roman" panose="02020603050405020304" pitchFamily="18" charset="0"/>
              </a:rPr>
              <a:t>diagramación</a:t>
            </a:r>
            <a:r>
              <a:rPr lang="en-US" sz="1800" dirty="0">
                <a:solidFill>
                  <a:srgbClr val="FF0000"/>
                </a:solidFill>
                <a:latin typeface="Calibri" panose="020F0502020204030204" pitchFamily="34" charset="0"/>
                <a:cs typeface="Times New Roman" panose="02020603050405020304" pitchFamily="18" charset="0"/>
              </a:rPr>
              <a:t> </a:t>
            </a:r>
          </a:p>
          <a:p>
            <a:pPr marL="677863" algn="l">
              <a:spcBef>
                <a:spcPts val="0"/>
              </a:spcBef>
              <a:buClr>
                <a:schemeClr val="dk1"/>
              </a:buClr>
              <a:buSzPts val="4410"/>
            </a:pPr>
            <a:r>
              <a:rPr lang="en-US" sz="1800" dirty="0">
                <a:solidFill>
                  <a:srgbClr val="FF0000"/>
                </a:solidFill>
                <a:latin typeface="Calibri" panose="020F0502020204030204" pitchFamily="34" charset="0"/>
                <a:cs typeface="Times New Roman" panose="02020603050405020304" pitchFamily="18" charset="0"/>
              </a:rPr>
              <a:t>Forma de </a:t>
            </a:r>
            <a:r>
              <a:rPr lang="en-US" sz="1800" dirty="0" err="1">
                <a:solidFill>
                  <a:srgbClr val="FF0000"/>
                </a:solidFill>
                <a:latin typeface="Calibri" panose="020F0502020204030204" pitchFamily="34" charset="0"/>
                <a:cs typeface="Times New Roman" panose="02020603050405020304" pitchFamily="18" charset="0"/>
              </a:rPr>
              <a:t>expresion</a:t>
            </a:r>
            <a:r>
              <a:rPr lang="en-US" sz="1800" dirty="0">
                <a:solidFill>
                  <a:srgbClr val="FF0000"/>
                </a:solidFill>
                <a:latin typeface="Calibri" panose="020F0502020204030204" pitchFamily="34" charset="0"/>
                <a:cs typeface="Times New Roman" panose="02020603050405020304" pitchFamily="18" charset="0"/>
              </a:rPr>
              <a:t> de la </a:t>
            </a:r>
            <a:r>
              <a:rPr lang="en-US" sz="1800" dirty="0" err="1">
                <a:solidFill>
                  <a:srgbClr val="FF0000"/>
                </a:solidFill>
                <a:latin typeface="Calibri" panose="020F0502020204030204" pitchFamily="34" charset="0"/>
                <a:cs typeface="Times New Roman" panose="02020603050405020304" pitchFamily="18" charset="0"/>
              </a:rPr>
              <a:t>presentación</a:t>
            </a:r>
            <a:endParaRPr sz="1800" dirty="0">
              <a:solidFill>
                <a:srgbClr val="FF0000"/>
              </a:solidFill>
              <a:latin typeface="Calibri" panose="020F0502020204030204" pitchFamily="34" charset="0"/>
              <a:cs typeface="Times New Roman" panose="02020603050405020304" pitchFamily="18" charset="0"/>
            </a:endParaRPr>
          </a:p>
        </p:txBody>
      </p:sp>
      <p:sp>
        <p:nvSpPr>
          <p:cNvPr id="3" name="CuadroTexto 2">
            <a:extLst>
              <a:ext uri="{FF2B5EF4-FFF2-40B4-BE49-F238E27FC236}">
                <a16:creationId xmlns:a16="http://schemas.microsoft.com/office/drawing/2014/main" id="{9BE2FDA8-46FC-0DA6-B69A-FCDB328A64A5}"/>
              </a:ext>
            </a:extLst>
          </p:cNvPr>
          <p:cNvSpPr txBox="1"/>
          <p:nvPr/>
        </p:nvSpPr>
        <p:spPr>
          <a:xfrm>
            <a:off x="210835" y="2787586"/>
            <a:ext cx="5885165" cy="3754874"/>
          </a:xfrm>
          <a:prstGeom prst="rect">
            <a:avLst/>
          </a:prstGeom>
          <a:noFill/>
        </p:spPr>
        <p:txBody>
          <a:bodyPr wrap="square">
            <a:spAutoFit/>
          </a:bodyPr>
          <a:lstStyle/>
          <a:p>
            <a:pPr>
              <a:buNone/>
            </a:pPr>
            <a:r>
              <a:rPr lang="es-AR" sz="1800" dirty="0">
                <a:effectLst/>
                <a:latin typeface="Calibri" panose="020F0502020204030204" pitchFamily="34" charset="0"/>
                <a:ea typeface="Times New Roman" panose="02020603050405020304" pitchFamily="18" charset="0"/>
                <a:cs typeface="Times New Roman" panose="02020603050405020304" pitchFamily="18" charset="0"/>
              </a:rPr>
              <a:t>Cada estudiante comunicará las ideas que explican el desarrollo de su propio proceso de proyecto empleando gráficos, bocetos, cortes esquemáticos, maquetas conceptuales, etc., bajo los siguientes títulos:</a:t>
            </a:r>
          </a:p>
          <a:p>
            <a:pPr>
              <a:buNone/>
            </a:pPr>
            <a:endParaRPr lang="es-AR" sz="2000" dirty="0">
              <a:effectLst/>
              <a:latin typeface="Times New Roman" panose="02020603050405020304" pitchFamily="18" charset="0"/>
              <a:ea typeface="Times New Roman" panose="02020603050405020304" pitchFamily="18" charset="0"/>
            </a:endParaRPr>
          </a:p>
          <a:p>
            <a:pPr>
              <a:buNone/>
            </a:pPr>
            <a:r>
              <a:rPr lang="es-AR" sz="1800" dirty="0">
                <a:solidFill>
                  <a:srgbClr val="FF0000"/>
                </a:solidFill>
                <a:effectLst/>
                <a:latin typeface="Calibri" panose="020F0502020204030204" pitchFamily="34" charset="0"/>
                <a:ea typeface="Times New Roman" panose="02020603050405020304" pitchFamily="18" charset="0"/>
                <a:cs typeface="Times New Roman" panose="02020603050405020304" pitchFamily="18" charset="0"/>
              </a:rPr>
              <a:t>- SITIO -EMPLAZAMIENTO – FORMA </a:t>
            </a:r>
            <a:r>
              <a:rPr lang="es-AR" sz="1800" dirty="0">
                <a:effectLst/>
                <a:latin typeface="Calibri" panose="020F0502020204030204" pitchFamily="34" charset="0"/>
                <a:ea typeface="Times New Roman" panose="02020603050405020304" pitchFamily="18" charset="0"/>
                <a:cs typeface="Times New Roman" panose="02020603050405020304" pitchFamily="18" charset="0"/>
              </a:rPr>
              <a:t>del Edificio. </a:t>
            </a:r>
            <a:endParaRPr lang="es-AR" sz="2000" dirty="0">
              <a:effectLst/>
              <a:latin typeface="Times New Roman" panose="02020603050405020304" pitchFamily="18" charset="0"/>
              <a:ea typeface="Times New Roman" panose="02020603050405020304" pitchFamily="18" charset="0"/>
            </a:endParaRPr>
          </a:p>
          <a:p>
            <a:pPr>
              <a:buNone/>
            </a:pPr>
            <a:r>
              <a:rPr lang="es-AR" sz="1800" dirty="0">
                <a:effectLst/>
                <a:latin typeface="Calibri" panose="020F0502020204030204" pitchFamily="34" charset="0"/>
                <a:ea typeface="Times New Roman" panose="02020603050405020304" pitchFamily="18" charset="0"/>
                <a:cs typeface="Times New Roman" panose="02020603050405020304" pitchFamily="18" charset="0"/>
              </a:rPr>
              <a:t>- </a:t>
            </a:r>
            <a:r>
              <a:rPr lang="es-AR" sz="1800" dirty="0">
                <a:solidFill>
                  <a:srgbClr val="FF0000"/>
                </a:solidFill>
                <a:effectLst/>
                <a:latin typeface="Calibri" panose="020F0502020204030204" pitchFamily="34" charset="0"/>
                <a:ea typeface="Times New Roman" panose="02020603050405020304" pitchFamily="18" charset="0"/>
                <a:cs typeface="Times New Roman" panose="02020603050405020304" pitchFamily="18" charset="0"/>
              </a:rPr>
              <a:t>IDEA</a:t>
            </a:r>
            <a:r>
              <a:rPr lang="es-AR" sz="1800" dirty="0">
                <a:effectLst/>
                <a:latin typeface="Calibri" panose="020F0502020204030204" pitchFamily="34" charset="0"/>
                <a:ea typeface="Times New Roman" panose="02020603050405020304" pitchFamily="18" charset="0"/>
                <a:cs typeface="Times New Roman" panose="02020603050405020304" pitchFamily="18" charset="0"/>
              </a:rPr>
              <a:t> generadora y </a:t>
            </a:r>
            <a:r>
              <a:rPr lang="es-AR" dirty="0">
                <a:solidFill>
                  <a:srgbClr val="FF0000"/>
                </a:solidFill>
                <a:latin typeface="Calibri" panose="020F0502020204030204" pitchFamily="34" charset="0"/>
                <a:cs typeface="Times New Roman" panose="02020603050405020304" pitchFamily="18" charset="0"/>
              </a:rPr>
              <a:t>PARTIDO</a:t>
            </a:r>
            <a:r>
              <a:rPr lang="es-AR" sz="1800" dirty="0">
                <a:effectLst/>
                <a:latin typeface="Calibri" panose="020F0502020204030204" pitchFamily="34" charset="0"/>
                <a:ea typeface="Times New Roman" panose="02020603050405020304" pitchFamily="18" charset="0"/>
                <a:cs typeface="Times New Roman" panose="02020603050405020304" pitchFamily="18" charset="0"/>
              </a:rPr>
              <a:t>.</a:t>
            </a:r>
            <a:endParaRPr lang="es-AR" sz="2000" dirty="0">
              <a:effectLst/>
              <a:latin typeface="Times New Roman" panose="02020603050405020304" pitchFamily="18" charset="0"/>
              <a:ea typeface="Times New Roman" panose="02020603050405020304" pitchFamily="18" charset="0"/>
            </a:endParaRPr>
          </a:p>
          <a:p>
            <a:pPr>
              <a:buNone/>
            </a:pPr>
            <a:r>
              <a:rPr lang="es-AR" sz="1800" dirty="0">
                <a:effectLst/>
                <a:latin typeface="Calibri" panose="020F0502020204030204" pitchFamily="34" charset="0"/>
                <a:ea typeface="Times New Roman" panose="02020603050405020304" pitchFamily="18" charset="0"/>
                <a:cs typeface="Times New Roman" panose="02020603050405020304" pitchFamily="18" charset="0"/>
              </a:rPr>
              <a:t>- </a:t>
            </a:r>
            <a:r>
              <a:rPr lang="es-AR" dirty="0">
                <a:solidFill>
                  <a:srgbClr val="FF0000"/>
                </a:solidFill>
                <a:latin typeface="Calibri" panose="020F0502020204030204" pitchFamily="34" charset="0"/>
                <a:cs typeface="Times New Roman" panose="02020603050405020304" pitchFamily="18" charset="0"/>
              </a:rPr>
              <a:t>ESPACIOS</a:t>
            </a:r>
            <a:r>
              <a:rPr lang="es-AR" sz="1800" dirty="0">
                <a:effectLst/>
                <a:latin typeface="Calibri" panose="020F0502020204030204" pitchFamily="34" charset="0"/>
                <a:ea typeface="Times New Roman" panose="02020603050405020304" pitchFamily="18" charset="0"/>
                <a:cs typeface="Times New Roman" panose="02020603050405020304" pitchFamily="18" charset="0"/>
              </a:rPr>
              <a:t> - </a:t>
            </a:r>
            <a:r>
              <a:rPr lang="es-AR" dirty="0">
                <a:solidFill>
                  <a:srgbClr val="FF0000"/>
                </a:solidFill>
                <a:latin typeface="Calibri" panose="020F0502020204030204" pitchFamily="34" charset="0"/>
                <a:cs typeface="Times New Roman" panose="02020603050405020304" pitchFamily="18" charset="0"/>
              </a:rPr>
              <a:t>USOS</a:t>
            </a:r>
          </a:p>
          <a:p>
            <a:r>
              <a:rPr lang="es-AR" dirty="0">
                <a:solidFill>
                  <a:srgbClr val="FF0000"/>
                </a:solidFill>
                <a:latin typeface="Calibri" panose="020F0502020204030204" pitchFamily="34" charset="0"/>
                <a:cs typeface="Times New Roman" panose="02020603050405020304" pitchFamily="18" charset="0"/>
              </a:rPr>
              <a:t>- MATERIALIDAD</a:t>
            </a:r>
            <a:r>
              <a:rPr lang="es-AR" sz="1800" dirty="0">
                <a:effectLst/>
                <a:latin typeface="Calibri" panose="020F0502020204030204" pitchFamily="34" charset="0"/>
                <a:ea typeface="Times New Roman" panose="02020603050405020304" pitchFamily="18" charset="0"/>
                <a:cs typeface="Times New Roman" panose="02020603050405020304" pitchFamily="18" charset="0"/>
              </a:rPr>
              <a:t> – </a:t>
            </a:r>
            <a:r>
              <a:rPr lang="es-AR" dirty="0">
                <a:solidFill>
                  <a:srgbClr val="FF0000"/>
                </a:solidFill>
                <a:latin typeface="Calibri" panose="020F0502020204030204" pitchFamily="34" charset="0"/>
                <a:cs typeface="Times New Roman" panose="02020603050405020304" pitchFamily="18" charset="0"/>
              </a:rPr>
              <a:t>EXPRESIÓN</a:t>
            </a:r>
            <a:r>
              <a:rPr lang="es-AR" sz="1800" dirty="0">
                <a:effectLst/>
                <a:latin typeface="Calibri" panose="020F0502020204030204" pitchFamily="34" charset="0"/>
                <a:ea typeface="Times New Roman" panose="02020603050405020304" pitchFamily="18" charset="0"/>
                <a:cs typeface="Times New Roman" panose="02020603050405020304" pitchFamily="18" charset="0"/>
              </a:rPr>
              <a:t> –</a:t>
            </a:r>
            <a:r>
              <a:rPr lang="es-AR" dirty="0">
                <a:solidFill>
                  <a:srgbClr val="FF0000"/>
                </a:solidFill>
                <a:latin typeface="Calibri" panose="020F0502020204030204" pitchFamily="34" charset="0"/>
                <a:cs typeface="Times New Roman" panose="02020603050405020304" pitchFamily="18" charset="0"/>
              </a:rPr>
              <a:t>TECNOLOGÍA</a:t>
            </a:r>
            <a:r>
              <a:rPr lang="es-AR" sz="1800" dirty="0">
                <a:effectLst/>
                <a:latin typeface="Calibri" panose="020F0502020204030204" pitchFamily="34" charset="0"/>
                <a:ea typeface="Times New Roman" panose="02020603050405020304" pitchFamily="18" charset="0"/>
                <a:cs typeface="Times New Roman" panose="02020603050405020304" pitchFamily="18" charset="0"/>
              </a:rPr>
              <a:t> (esquema de la resolución estructural del proyecto: ideas y materiales) </a:t>
            </a:r>
          </a:p>
          <a:p>
            <a:endParaRPr lang="es-AR" sz="2000" dirty="0">
              <a:effectLst/>
              <a:latin typeface="Times New Roman" panose="02020603050405020304" pitchFamily="18" charset="0"/>
              <a:ea typeface="Times New Roman" panose="02020603050405020304" pitchFamily="18" charset="0"/>
            </a:endParaRPr>
          </a:p>
          <a:p>
            <a:pPr marL="285750" indent="-285750">
              <a:buFontTx/>
              <a:buChar char="-"/>
            </a:pPr>
            <a:r>
              <a:rPr lang="es-AR" sz="1800" dirty="0">
                <a:effectLst/>
                <a:latin typeface="Calibri" panose="020F0502020204030204" pitchFamily="34" charset="0"/>
                <a:ea typeface="Times New Roman" panose="02020603050405020304" pitchFamily="18" charset="0"/>
                <a:cs typeface="Times New Roman" panose="02020603050405020304" pitchFamily="18" charset="0"/>
              </a:rPr>
              <a:t>Memoria descriptiva del proyecto. Se redactará </a:t>
            </a:r>
            <a:r>
              <a:rPr lang="es-AR" dirty="0">
                <a:latin typeface="Calibri" panose="020F0502020204030204" pitchFamily="34" charset="0"/>
                <a:ea typeface="Times New Roman" panose="02020603050405020304" pitchFamily="18" charset="0"/>
                <a:cs typeface="Times New Roman" panose="02020603050405020304" pitchFamily="18" charset="0"/>
              </a:rPr>
              <a:t>con una e</a:t>
            </a:r>
            <a:r>
              <a:rPr lang="es-AR" sz="1800" dirty="0">
                <a:effectLst/>
                <a:latin typeface="Calibri" panose="020F0502020204030204" pitchFamily="34" charset="0"/>
                <a:ea typeface="Times New Roman" panose="02020603050405020304" pitchFamily="18" charset="0"/>
                <a:cs typeface="Times New Roman" panose="02020603050405020304" pitchFamily="18" charset="0"/>
              </a:rPr>
              <a:t>xtensión 200 palabras. (Fuente - Calibri 11)</a:t>
            </a:r>
          </a:p>
        </p:txBody>
      </p:sp>
      <p:pic>
        <p:nvPicPr>
          <p:cNvPr id="7" name="Imagen 6">
            <a:extLst>
              <a:ext uri="{FF2B5EF4-FFF2-40B4-BE49-F238E27FC236}">
                <a16:creationId xmlns:a16="http://schemas.microsoft.com/office/drawing/2014/main" id="{9B51FCFD-A991-E1A0-2EA7-F2F135BD36DB}"/>
              </a:ext>
            </a:extLst>
          </p:cNvPr>
          <p:cNvPicPr>
            <a:picLocks noChangeAspect="1"/>
          </p:cNvPicPr>
          <p:nvPr/>
        </p:nvPicPr>
        <p:blipFill>
          <a:blip r:embed="rId3"/>
          <a:stretch>
            <a:fillRect/>
          </a:stretch>
        </p:blipFill>
        <p:spPr>
          <a:xfrm>
            <a:off x="6096000" y="326970"/>
            <a:ext cx="5930609" cy="3326927"/>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uadroTexto 1">
            <a:extLst>
              <a:ext uri="{FF2B5EF4-FFF2-40B4-BE49-F238E27FC236}">
                <a16:creationId xmlns:a16="http://schemas.microsoft.com/office/drawing/2014/main" id="{9B087657-E457-46B0-B966-9988066116ED}"/>
              </a:ext>
            </a:extLst>
          </p:cNvPr>
          <p:cNvSpPr txBox="1"/>
          <p:nvPr/>
        </p:nvSpPr>
        <p:spPr>
          <a:xfrm>
            <a:off x="242409" y="567928"/>
            <a:ext cx="5825194" cy="5722144"/>
          </a:xfrm>
          <a:prstGeom prst="rect">
            <a:avLst/>
          </a:prstGeom>
          <a:noFill/>
        </p:spPr>
        <p:txBody>
          <a:bodyPr wrap="square" rtlCol="0">
            <a:spAutoFit/>
          </a:bodyPr>
          <a:lstStyle/>
          <a:p>
            <a:r>
              <a:rPr lang="es-AR" sz="1742" dirty="0">
                <a:latin typeface="Calibri" panose="020F0502020204030204" pitchFamily="34" charset="0"/>
              </a:rPr>
              <a:t>¿De que se trata la memoria Gráfico / Conceptual?</a:t>
            </a:r>
          </a:p>
          <a:p>
            <a:r>
              <a:rPr lang="es-AR" sz="1742" dirty="0">
                <a:latin typeface="Calibri" panose="020F0502020204030204" pitchFamily="34" charset="0"/>
              </a:rPr>
              <a:t>¿Cómo dar cuenta de las decisiones proyectuales tomadas durante el proceso de diseño?</a:t>
            </a:r>
          </a:p>
          <a:p>
            <a:endParaRPr lang="es-AR" sz="1742" dirty="0">
              <a:latin typeface="Calibri" panose="020F0502020204030204" pitchFamily="34" charset="0"/>
            </a:endParaRPr>
          </a:p>
          <a:p>
            <a:endParaRPr lang="es-AR" sz="1742" dirty="0">
              <a:latin typeface="Calibri" panose="020F0502020204030204" pitchFamily="34" charset="0"/>
            </a:endParaRPr>
          </a:p>
          <a:p>
            <a:endParaRPr lang="es-AR" sz="1742" dirty="0">
              <a:latin typeface="Calibri" panose="020F0502020204030204" pitchFamily="34" charset="0"/>
            </a:endParaRPr>
          </a:p>
          <a:p>
            <a:endParaRPr lang="es-AR" sz="1742" dirty="0">
              <a:latin typeface="Calibri" panose="020F0502020204030204" pitchFamily="34" charset="0"/>
            </a:endParaRPr>
          </a:p>
          <a:p>
            <a:endParaRPr lang="es-AR" sz="1742" dirty="0">
              <a:latin typeface="Calibri" panose="020F0502020204030204" pitchFamily="34" charset="0"/>
            </a:endParaRPr>
          </a:p>
          <a:p>
            <a:endParaRPr lang="es-AR" sz="1742" dirty="0">
              <a:latin typeface="Calibri" panose="020F0502020204030204" pitchFamily="34" charset="0"/>
            </a:endParaRPr>
          </a:p>
          <a:p>
            <a:endParaRPr lang="es-AR" sz="1742" dirty="0">
              <a:latin typeface="Calibri" panose="020F0502020204030204" pitchFamily="34" charset="0"/>
            </a:endParaRPr>
          </a:p>
          <a:p>
            <a:endParaRPr lang="es-AR" sz="1742" dirty="0">
              <a:latin typeface="Calibri" panose="020F0502020204030204" pitchFamily="34" charset="0"/>
            </a:endParaRPr>
          </a:p>
          <a:p>
            <a:endParaRPr lang="es-AR" sz="1742" dirty="0">
              <a:latin typeface="Calibri" panose="020F0502020204030204" pitchFamily="34" charset="0"/>
            </a:endParaRPr>
          </a:p>
          <a:p>
            <a:endParaRPr lang="es-AR" sz="1742" dirty="0">
              <a:latin typeface="Calibri" panose="020F0502020204030204" pitchFamily="34" charset="0"/>
            </a:endParaRPr>
          </a:p>
          <a:p>
            <a:endParaRPr lang="es-AR" sz="1742" dirty="0">
              <a:latin typeface="Calibri" panose="020F0502020204030204" pitchFamily="34" charset="0"/>
            </a:endParaRPr>
          </a:p>
          <a:p>
            <a:r>
              <a:rPr lang="es-AR" sz="1742" dirty="0">
                <a:latin typeface="Calibri" panose="020F0502020204030204" pitchFamily="34" charset="0"/>
              </a:rPr>
              <a:t>Se trata de comunicar de manera sintética:</a:t>
            </a:r>
          </a:p>
          <a:p>
            <a:pPr marL="561650" indent="-259223">
              <a:buFont typeface="Arial" panose="020B0604020202020204" pitchFamily="34" charset="0"/>
              <a:buChar char="•"/>
            </a:pPr>
            <a:r>
              <a:rPr lang="es-AR" sz="1742" dirty="0">
                <a:latin typeface="Calibri" panose="020F0502020204030204" pitchFamily="34" charset="0"/>
              </a:rPr>
              <a:t>las </a:t>
            </a:r>
            <a:r>
              <a:rPr lang="es-AR" sz="1742" b="1" dirty="0">
                <a:solidFill>
                  <a:srgbClr val="FF0000"/>
                </a:solidFill>
                <a:latin typeface="Calibri" panose="020F0502020204030204" pitchFamily="34" charset="0"/>
              </a:rPr>
              <a:t>IDEAS</a:t>
            </a:r>
            <a:r>
              <a:rPr lang="es-AR" sz="1742" dirty="0">
                <a:latin typeface="Calibri" panose="020F0502020204030204" pitchFamily="34" charset="0"/>
              </a:rPr>
              <a:t> que dan sustento a la propuesta; </a:t>
            </a:r>
          </a:p>
          <a:p>
            <a:pPr marL="561650" indent="-259223">
              <a:buFont typeface="Arial" panose="020B0604020202020204" pitchFamily="34" charset="0"/>
              <a:buChar char="•"/>
            </a:pPr>
            <a:r>
              <a:rPr lang="es-AR" sz="1742" dirty="0">
                <a:latin typeface="Calibri" panose="020F0502020204030204" pitchFamily="34" charset="0"/>
              </a:rPr>
              <a:t>los modos de  resolución de las </a:t>
            </a:r>
            <a:r>
              <a:rPr lang="es-AR" sz="1742" b="1" dirty="0">
                <a:solidFill>
                  <a:srgbClr val="FF0000"/>
                </a:solidFill>
                <a:latin typeface="Calibri" panose="020F0502020204030204" pitchFamily="34" charset="0"/>
              </a:rPr>
              <a:t>CONDICIONANTES</a:t>
            </a:r>
            <a:r>
              <a:rPr lang="es-AR" sz="1742" dirty="0">
                <a:latin typeface="Calibri" panose="020F0502020204030204" pitchFamily="34" charset="0"/>
              </a:rPr>
              <a:t>  (SITIO / LUGAR)</a:t>
            </a:r>
          </a:p>
          <a:p>
            <a:pPr marL="561650" indent="-259223">
              <a:buFont typeface="Arial" panose="020B0604020202020204" pitchFamily="34" charset="0"/>
              <a:buChar char="•"/>
            </a:pPr>
            <a:r>
              <a:rPr lang="es-AR" sz="1742" dirty="0">
                <a:latin typeface="Calibri" panose="020F0502020204030204" pitchFamily="34" charset="0"/>
              </a:rPr>
              <a:t>La atención a los </a:t>
            </a:r>
            <a:r>
              <a:rPr lang="es-AR" sz="1742" b="1" dirty="0">
                <a:solidFill>
                  <a:srgbClr val="FF0000"/>
                </a:solidFill>
                <a:latin typeface="Calibri" panose="020F0502020204030204" pitchFamily="34" charset="0"/>
              </a:rPr>
              <a:t>REQUERIMIENTOS</a:t>
            </a:r>
            <a:r>
              <a:rPr lang="es-AR" sz="1742" dirty="0">
                <a:latin typeface="Calibri" panose="020F0502020204030204" pitchFamily="34" charset="0"/>
              </a:rPr>
              <a:t> (PROGRAMA); </a:t>
            </a:r>
          </a:p>
          <a:p>
            <a:pPr marL="561650" indent="-259223">
              <a:buFont typeface="Arial" panose="020B0604020202020204" pitchFamily="34" charset="0"/>
              <a:buChar char="•"/>
            </a:pPr>
            <a:r>
              <a:rPr lang="es-AR" sz="1742" dirty="0">
                <a:latin typeface="Calibri" panose="020F0502020204030204" pitchFamily="34" charset="0"/>
              </a:rPr>
              <a:t>las formas de resolución </a:t>
            </a:r>
            <a:r>
              <a:rPr lang="es-AR" sz="1742" b="1" dirty="0">
                <a:solidFill>
                  <a:srgbClr val="FF0000"/>
                </a:solidFill>
                <a:latin typeface="Calibri" panose="020F0502020204030204" pitchFamily="34" charset="0"/>
              </a:rPr>
              <a:t>TECNOLÓGICA</a:t>
            </a:r>
          </a:p>
          <a:p>
            <a:r>
              <a:rPr lang="es-AR" sz="1742" dirty="0">
                <a:latin typeface="Calibri" panose="020F0502020204030204" pitchFamily="34" charset="0"/>
              </a:rPr>
              <a:t>	</a:t>
            </a:r>
          </a:p>
        </p:txBody>
      </p:sp>
      <p:pic>
        <p:nvPicPr>
          <p:cNvPr id="3" name="Imagen 2">
            <a:extLst>
              <a:ext uri="{FF2B5EF4-FFF2-40B4-BE49-F238E27FC236}">
                <a16:creationId xmlns:a16="http://schemas.microsoft.com/office/drawing/2014/main" id="{0B58BFDB-C7EE-007C-5C97-210D6631E724}"/>
              </a:ext>
            </a:extLst>
          </p:cNvPr>
          <p:cNvPicPr>
            <a:picLocks noChangeAspect="1"/>
          </p:cNvPicPr>
          <p:nvPr/>
        </p:nvPicPr>
        <p:blipFill>
          <a:blip r:embed="rId2"/>
          <a:stretch>
            <a:fillRect/>
          </a:stretch>
        </p:blipFill>
        <p:spPr>
          <a:xfrm>
            <a:off x="5563061" y="1857094"/>
            <a:ext cx="6868685" cy="4264790"/>
          </a:xfrm>
          <a:prstGeom prst="rect">
            <a:avLst/>
          </a:prstGeom>
        </p:spPr>
      </p:pic>
    </p:spTree>
    <p:extLst>
      <p:ext uri="{BB962C8B-B14F-4D97-AF65-F5344CB8AC3E}">
        <p14:creationId xmlns:p14="http://schemas.microsoft.com/office/powerpoint/2010/main" val="6153029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pic>
        <p:nvPicPr>
          <p:cNvPr id="3" name="Imagen 2">
            <a:extLst>
              <a:ext uri="{FF2B5EF4-FFF2-40B4-BE49-F238E27FC236}">
                <a16:creationId xmlns:a16="http://schemas.microsoft.com/office/drawing/2014/main" id="{B91A28F0-AE0E-C228-DEE0-C3E633DC4416}"/>
              </a:ext>
            </a:extLst>
          </p:cNvPr>
          <p:cNvPicPr>
            <a:picLocks noChangeAspect="1"/>
          </p:cNvPicPr>
          <p:nvPr/>
        </p:nvPicPr>
        <p:blipFill>
          <a:blip r:embed="rId3"/>
          <a:stretch>
            <a:fillRect/>
          </a:stretch>
        </p:blipFill>
        <p:spPr>
          <a:xfrm>
            <a:off x="976647" y="0"/>
            <a:ext cx="10238705" cy="685800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44AAE6BE-C05C-FA64-6FF8-2444B2C291B9}"/>
              </a:ext>
            </a:extLst>
          </p:cNvPr>
          <p:cNvSpPr>
            <a:spLocks noGrp="1"/>
          </p:cNvSpPr>
          <p:nvPr>
            <p:ph type="title"/>
          </p:nvPr>
        </p:nvSpPr>
        <p:spPr/>
        <p:txBody>
          <a:bodyPr/>
          <a:lstStyle/>
          <a:p>
            <a:endParaRPr lang="es-AR"/>
          </a:p>
        </p:txBody>
      </p:sp>
      <p:pic>
        <p:nvPicPr>
          <p:cNvPr id="6" name="Marcador de contenido 5">
            <a:extLst>
              <a:ext uri="{FF2B5EF4-FFF2-40B4-BE49-F238E27FC236}">
                <a16:creationId xmlns:a16="http://schemas.microsoft.com/office/drawing/2014/main" id="{2870C0BB-8D03-D17D-71AC-92E847B0F197}"/>
              </a:ext>
            </a:extLst>
          </p:cNvPr>
          <p:cNvPicPr>
            <a:picLocks noGrp="1" noChangeAspect="1"/>
          </p:cNvPicPr>
          <p:nvPr>
            <p:ph idx="1"/>
          </p:nvPr>
        </p:nvPicPr>
        <p:blipFill>
          <a:blip r:embed="rId2"/>
          <a:stretch>
            <a:fillRect/>
          </a:stretch>
        </p:blipFill>
        <p:spPr>
          <a:xfrm>
            <a:off x="838200" y="-6544"/>
            <a:ext cx="10649748" cy="6864544"/>
          </a:xfrm>
        </p:spPr>
      </p:pic>
    </p:spTree>
    <p:extLst>
      <p:ext uri="{BB962C8B-B14F-4D97-AF65-F5344CB8AC3E}">
        <p14:creationId xmlns:p14="http://schemas.microsoft.com/office/powerpoint/2010/main" val="7386596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35"/>
        <p:cNvGrpSpPr/>
        <p:nvPr/>
      </p:nvGrpSpPr>
      <p:grpSpPr>
        <a:xfrm>
          <a:off x="0" y="0"/>
          <a:ext cx="0" cy="0"/>
          <a:chOff x="0" y="0"/>
          <a:chExt cx="0" cy="0"/>
        </a:xfrm>
      </p:grpSpPr>
      <p:pic>
        <p:nvPicPr>
          <p:cNvPr id="136" name="Google Shape;136;ga6efe23a5d_0_15"/>
          <p:cNvPicPr preferRelativeResize="0"/>
          <p:nvPr/>
        </p:nvPicPr>
        <p:blipFill>
          <a:blip r:embed="rId3">
            <a:alphaModFix/>
            <a:extLst>
              <a:ext uri="{BEBA8EAE-BF5A-486C-A8C5-ECC9F3942E4B}">
                <a14:imgProps xmlns:a14="http://schemas.microsoft.com/office/drawing/2010/main">
                  <a14:imgLayer r:embed="rId4">
                    <a14:imgEffect>
                      <a14:brightnessContrast bright="20000" contrast="40000"/>
                    </a14:imgEffect>
                  </a14:imgLayer>
                </a14:imgProps>
              </a:ext>
            </a:extLst>
          </a:blip>
          <a:stretch>
            <a:fillRect/>
          </a:stretch>
        </p:blipFill>
        <p:spPr>
          <a:xfrm>
            <a:off x="1280193" y="82949"/>
            <a:ext cx="9531869" cy="6692094"/>
          </a:xfrm>
          <a:prstGeom prst="rect">
            <a:avLst/>
          </a:prstGeom>
          <a:noFill/>
          <a:ln>
            <a:noFill/>
          </a:ln>
        </p:spPr>
      </p:pic>
      <p:sp>
        <p:nvSpPr>
          <p:cNvPr id="2" name="Elipse 1">
            <a:extLst>
              <a:ext uri="{FF2B5EF4-FFF2-40B4-BE49-F238E27FC236}">
                <a16:creationId xmlns:a16="http://schemas.microsoft.com/office/drawing/2014/main" id="{0082AB18-3989-414C-BFF5-06061455DC6D}"/>
              </a:ext>
            </a:extLst>
          </p:cNvPr>
          <p:cNvSpPr/>
          <p:nvPr/>
        </p:nvSpPr>
        <p:spPr>
          <a:xfrm>
            <a:off x="3685720" y="891704"/>
            <a:ext cx="2208523" cy="2115205"/>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41"/>
        <p:cNvGrpSpPr/>
        <p:nvPr/>
      </p:nvGrpSpPr>
      <p:grpSpPr>
        <a:xfrm>
          <a:off x="0" y="0"/>
          <a:ext cx="0" cy="0"/>
          <a:chOff x="0" y="0"/>
          <a:chExt cx="0" cy="0"/>
        </a:xfrm>
      </p:grpSpPr>
      <p:pic>
        <p:nvPicPr>
          <p:cNvPr id="142" name="Google Shape;142;ga6efe23a5d_0_20"/>
          <p:cNvPicPr preferRelativeResize="0"/>
          <p:nvPr/>
        </p:nvPicPr>
        <p:blipFill rotWithShape="1">
          <a:blip r:embed="rId3">
            <a:alphaModFix/>
          </a:blip>
          <a:srcRect r="5826"/>
          <a:stretch/>
        </p:blipFill>
        <p:spPr>
          <a:xfrm>
            <a:off x="1616742" y="82955"/>
            <a:ext cx="8958516" cy="6692091"/>
          </a:xfrm>
          <a:prstGeom prst="rect">
            <a:avLst/>
          </a:prstGeom>
          <a:noFill/>
          <a:ln>
            <a:noFill/>
          </a:ln>
        </p:spPr>
      </p:pic>
      <p:sp>
        <p:nvSpPr>
          <p:cNvPr id="2" name="Elipse 1">
            <a:extLst>
              <a:ext uri="{FF2B5EF4-FFF2-40B4-BE49-F238E27FC236}">
                <a16:creationId xmlns:a16="http://schemas.microsoft.com/office/drawing/2014/main" id="{3AB20192-BB4B-43FF-9A27-6CD6C87158E4}"/>
              </a:ext>
            </a:extLst>
          </p:cNvPr>
          <p:cNvSpPr/>
          <p:nvPr/>
        </p:nvSpPr>
        <p:spPr>
          <a:xfrm>
            <a:off x="3105076" y="1005759"/>
            <a:ext cx="2073731" cy="2104837"/>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pic>
        <p:nvPicPr>
          <p:cNvPr id="148" name="Google Shape;148;ga6efe23a5d_0_25"/>
          <p:cNvPicPr preferRelativeResize="0"/>
          <p:nvPr/>
        </p:nvPicPr>
        <p:blipFill>
          <a:blip r:embed="rId3">
            <a:alphaModFix/>
          </a:blip>
          <a:stretch>
            <a:fillRect/>
          </a:stretch>
        </p:blipFill>
        <p:spPr>
          <a:xfrm>
            <a:off x="1510603" y="107197"/>
            <a:ext cx="9379686" cy="6750796"/>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3"/>
          <p:cNvSpPr>
            <a:spLocks noGrp="1"/>
          </p:cNvSpPr>
          <p:nvPr>
            <p:ph type="dt" sz="half" idx="10"/>
          </p:nvPr>
        </p:nvSpPr>
        <p:spPr>
          <a:xfrm rot="16200000">
            <a:off x="9959502" y="4501307"/>
            <a:ext cx="1592888" cy="489858"/>
          </a:xfrm>
          <a:prstGeom prst="rect">
            <a:avLst/>
          </a:prstGeom>
          <a:ln>
            <a:solidFill>
              <a:schemeClr val="tx1"/>
            </a:solidFill>
          </a:ln>
        </p:spPr>
        <p:txBody>
          <a:bodyPr/>
          <a:lstStyle>
            <a:lvl1pPr>
              <a:defRPr sz="762"/>
            </a:lvl1pPr>
          </a:lstStyle>
          <a:p>
            <a:r>
              <a:rPr lang="es-ES_tradnl" dirty="0"/>
              <a:t>Prof. Titular Dra. Arq. Cecilia Marengo</a:t>
            </a:r>
          </a:p>
          <a:p>
            <a:r>
              <a:rPr lang="es-ES_tradnl" sz="653" dirty="0"/>
              <a:t>Prof. Adjunta Dra. Arq. Miriam Liborio</a:t>
            </a:r>
          </a:p>
        </p:txBody>
      </p:sp>
      <p:sp>
        <p:nvSpPr>
          <p:cNvPr id="6" name="Footer Placeholder 4"/>
          <p:cNvSpPr>
            <a:spLocks noGrp="1"/>
          </p:cNvSpPr>
          <p:nvPr>
            <p:ph type="ftr" sz="quarter" idx="11"/>
          </p:nvPr>
        </p:nvSpPr>
        <p:spPr>
          <a:xfrm rot="16200000">
            <a:off x="9759047" y="2714083"/>
            <a:ext cx="1981562" cy="489858"/>
          </a:xfrm>
          <a:prstGeom prst="rect">
            <a:avLst/>
          </a:prstGeom>
          <a:ln>
            <a:solidFill>
              <a:schemeClr val="tx1"/>
            </a:solidFill>
          </a:ln>
        </p:spPr>
        <p:txBody>
          <a:bodyPr/>
          <a:lstStyle>
            <a:lvl1pPr algn="l">
              <a:defRPr sz="653"/>
            </a:lvl1pPr>
          </a:lstStyle>
          <a:p>
            <a:r>
              <a:rPr lang="es-ES_tradnl" dirty="0"/>
              <a:t>Estudiante: Filipa Groppo</a:t>
            </a:r>
          </a:p>
          <a:p>
            <a:r>
              <a:rPr lang="es-ES_tradnl" dirty="0"/>
              <a:t>Profesor Asistente: Arq. Mara A. Sícoli</a:t>
            </a:r>
          </a:p>
        </p:txBody>
      </p:sp>
      <p:sp>
        <p:nvSpPr>
          <p:cNvPr id="7" name="Slide Number Placeholder 5"/>
          <p:cNvSpPr>
            <a:spLocks noGrp="1"/>
          </p:cNvSpPr>
          <p:nvPr>
            <p:ph type="sldNum" sz="quarter" idx="12"/>
          </p:nvPr>
        </p:nvSpPr>
        <p:spPr>
          <a:xfrm rot="16200000">
            <a:off x="9824768" y="798242"/>
            <a:ext cx="1850120" cy="489858"/>
          </a:xfrm>
          <a:prstGeom prst="rect">
            <a:avLst/>
          </a:prstGeom>
          <a:ln>
            <a:solidFill>
              <a:schemeClr val="tx1"/>
            </a:solidFill>
          </a:ln>
        </p:spPr>
        <p:txBody>
          <a:bodyPr anchor="ctr"/>
          <a:lstStyle/>
          <a:p>
            <a:pPr algn="ctr"/>
            <a:r>
              <a:rPr lang="es-ES_tradnl" dirty="0"/>
              <a:t>MEMORIA GRÁFICA</a:t>
            </a:r>
          </a:p>
        </p:txBody>
      </p:sp>
      <p:sp>
        <p:nvSpPr>
          <p:cNvPr id="3" name="Rectángulo 2"/>
          <p:cNvSpPr/>
          <p:nvPr/>
        </p:nvSpPr>
        <p:spPr>
          <a:xfrm>
            <a:off x="1197243" y="148810"/>
            <a:ext cx="9179621" cy="446583"/>
          </a:xfrm>
          <a:prstGeom prst="rect">
            <a:avLst/>
          </a:prstGeom>
          <a:solidFill>
            <a:srgbClr val="606060"/>
          </a:solidFill>
          <a:ln>
            <a:no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US" sz="980">
              <a:solidFill>
                <a:srgbClr val="606060"/>
              </a:solidFill>
            </a:endParaRPr>
          </a:p>
        </p:txBody>
      </p:sp>
      <p:sp>
        <p:nvSpPr>
          <p:cNvPr id="8" name="Date Placeholder 3"/>
          <p:cNvSpPr txBox="1">
            <a:spLocks/>
          </p:cNvSpPr>
          <p:nvPr/>
        </p:nvSpPr>
        <p:spPr>
          <a:xfrm rot="16200000">
            <a:off x="10164959" y="5882621"/>
            <a:ext cx="1169739" cy="489858"/>
          </a:xfrm>
          <a:prstGeom prst="rect">
            <a:avLst/>
          </a:prstGeom>
          <a:ln>
            <a:solidFill>
              <a:schemeClr val="tx1"/>
            </a:solidFill>
          </a:ln>
        </p:spPr>
        <p:txBody>
          <a:bodyPr vert="horz" lIns="49770" tIns="24885" rIns="49770" bIns="24885" rtlCol="0" anchor="ctr"/>
          <a:lstStyle>
            <a:defPPr>
              <a:defRPr lang="es-ES_tradnl"/>
            </a:defPPr>
            <a:lvl1pPr marL="0" algn="l" defTabSz="1468801" rtl="0" eaLnBrk="1" latinLnBrk="0" hangingPunct="1">
              <a:defRPr sz="1600" kern="1200">
                <a:solidFill>
                  <a:schemeClr val="tx1">
                    <a:tint val="75000"/>
                  </a:schemeClr>
                </a:solidFill>
                <a:latin typeface="+mn-lt"/>
                <a:ea typeface="+mn-ea"/>
                <a:cs typeface="+mn-cs"/>
              </a:defRPr>
            </a:lvl1pPr>
            <a:lvl2pPr marL="734400" algn="l" defTabSz="1468801" rtl="0" eaLnBrk="1" latinLnBrk="0" hangingPunct="1">
              <a:defRPr sz="2891" kern="1200">
                <a:solidFill>
                  <a:schemeClr val="tx1"/>
                </a:solidFill>
                <a:latin typeface="+mn-lt"/>
                <a:ea typeface="+mn-ea"/>
                <a:cs typeface="+mn-cs"/>
              </a:defRPr>
            </a:lvl2pPr>
            <a:lvl3pPr marL="1468801" algn="l" defTabSz="1468801" rtl="0" eaLnBrk="1" latinLnBrk="0" hangingPunct="1">
              <a:defRPr sz="2891" kern="1200">
                <a:solidFill>
                  <a:schemeClr val="tx1"/>
                </a:solidFill>
                <a:latin typeface="+mn-lt"/>
                <a:ea typeface="+mn-ea"/>
                <a:cs typeface="+mn-cs"/>
              </a:defRPr>
            </a:lvl3pPr>
            <a:lvl4pPr marL="2203201" algn="l" defTabSz="1468801" rtl="0" eaLnBrk="1" latinLnBrk="0" hangingPunct="1">
              <a:defRPr sz="2891" kern="1200">
                <a:solidFill>
                  <a:schemeClr val="tx1"/>
                </a:solidFill>
                <a:latin typeface="+mn-lt"/>
                <a:ea typeface="+mn-ea"/>
                <a:cs typeface="+mn-cs"/>
              </a:defRPr>
            </a:lvl4pPr>
            <a:lvl5pPr marL="2937601" algn="l" defTabSz="1468801" rtl="0" eaLnBrk="1" latinLnBrk="0" hangingPunct="1">
              <a:defRPr sz="2891" kern="1200">
                <a:solidFill>
                  <a:schemeClr val="tx1"/>
                </a:solidFill>
                <a:latin typeface="+mn-lt"/>
                <a:ea typeface="+mn-ea"/>
                <a:cs typeface="+mn-cs"/>
              </a:defRPr>
            </a:lvl5pPr>
            <a:lvl6pPr marL="3672002" algn="l" defTabSz="1468801" rtl="0" eaLnBrk="1" latinLnBrk="0" hangingPunct="1">
              <a:defRPr sz="2891" kern="1200">
                <a:solidFill>
                  <a:schemeClr val="tx1"/>
                </a:solidFill>
                <a:latin typeface="+mn-lt"/>
                <a:ea typeface="+mn-ea"/>
                <a:cs typeface="+mn-cs"/>
              </a:defRPr>
            </a:lvl6pPr>
            <a:lvl7pPr marL="4406402" algn="l" defTabSz="1468801" rtl="0" eaLnBrk="1" latinLnBrk="0" hangingPunct="1">
              <a:defRPr sz="2891" kern="1200">
                <a:solidFill>
                  <a:schemeClr val="tx1"/>
                </a:solidFill>
                <a:latin typeface="+mn-lt"/>
                <a:ea typeface="+mn-ea"/>
                <a:cs typeface="+mn-cs"/>
              </a:defRPr>
            </a:lvl7pPr>
            <a:lvl8pPr marL="5140803" algn="l" defTabSz="1468801" rtl="0" eaLnBrk="1" latinLnBrk="0" hangingPunct="1">
              <a:defRPr sz="2891" kern="1200">
                <a:solidFill>
                  <a:schemeClr val="tx1"/>
                </a:solidFill>
                <a:latin typeface="+mn-lt"/>
                <a:ea typeface="+mn-ea"/>
                <a:cs typeface="+mn-cs"/>
              </a:defRPr>
            </a:lvl8pPr>
            <a:lvl9pPr marL="5875203" algn="l" defTabSz="1468801" rtl="0" eaLnBrk="1" latinLnBrk="0" hangingPunct="1">
              <a:defRPr sz="2891" kern="1200">
                <a:solidFill>
                  <a:schemeClr val="tx1"/>
                </a:solidFill>
                <a:latin typeface="+mn-lt"/>
                <a:ea typeface="+mn-ea"/>
                <a:cs typeface="+mn-cs"/>
              </a:defRPr>
            </a:lvl9pPr>
          </a:lstStyle>
          <a:p>
            <a:r>
              <a:rPr lang="es-ES_tradnl" sz="980" b="1" dirty="0"/>
              <a:t>ARQUITECTURA I B</a:t>
            </a:r>
          </a:p>
        </p:txBody>
      </p:sp>
      <p:sp>
        <p:nvSpPr>
          <p:cNvPr id="10" name="Title 1"/>
          <p:cNvSpPr txBox="1">
            <a:spLocks/>
          </p:cNvSpPr>
          <p:nvPr/>
        </p:nvSpPr>
        <p:spPr>
          <a:xfrm>
            <a:off x="2841555" y="505377"/>
            <a:ext cx="2948943" cy="2860769"/>
          </a:xfrm>
          <a:prstGeom prst="rect">
            <a:avLst/>
          </a:prstGeom>
        </p:spPr>
        <p:txBody>
          <a:bodyPr vert="horz" lIns="49770" tIns="24885" rIns="49770" bIns="24885" rtlCol="0" anchor="b">
            <a:normAutofit/>
          </a:bodyPr>
          <a:lstStyle>
            <a:lvl1pPr algn="ctr" defTabSz="1680027">
              <a:lnSpc>
                <a:spcPct val="90000"/>
              </a:lnSpc>
              <a:spcBef>
                <a:spcPct val="0"/>
              </a:spcBef>
              <a:buNone/>
              <a:defRPr sz="2800">
                <a:latin typeface="+mj-lt"/>
                <a:ea typeface="+mj-ea"/>
                <a:cs typeface="+mj-cs"/>
              </a:defRPr>
            </a:lvl1pPr>
          </a:lstStyle>
          <a:p>
            <a:pPr lvl="0"/>
            <a:endParaRPr lang="en-US" sz="1524" dirty="0"/>
          </a:p>
        </p:txBody>
      </p:sp>
      <p:sp>
        <p:nvSpPr>
          <p:cNvPr id="2" name="CuadroTexto 1"/>
          <p:cNvSpPr txBox="1"/>
          <p:nvPr/>
        </p:nvSpPr>
        <p:spPr>
          <a:xfrm>
            <a:off x="1337134" y="865811"/>
            <a:ext cx="2056899" cy="3403239"/>
          </a:xfrm>
          <a:prstGeom prst="rect">
            <a:avLst/>
          </a:prstGeom>
          <a:noFill/>
        </p:spPr>
        <p:txBody>
          <a:bodyPr wrap="square" rtlCol="0">
            <a:spAutoFit/>
          </a:bodyPr>
          <a:lstStyle/>
          <a:p>
            <a:pPr algn="just"/>
            <a:r>
              <a:rPr lang="es-ES" sz="599" dirty="0">
                <a:solidFill>
                  <a:schemeClr val="tx1">
                    <a:lumMod val="75000"/>
                    <a:lumOff val="25000"/>
                  </a:schemeClr>
                </a:solidFill>
                <a:latin typeface="Tw Cen MT" panose="020B0602020104020603" pitchFamily="34" charset="0"/>
              </a:rPr>
              <a:t>La propuesta se emplaza en una esquina del club teléfonos, sobre un terreno rectangular entre las calles Tristán Malbrán y Juana de Arco. El edificio está conformado por distintos volúmenes en forma de gajos, dispuestos a partir de un eje principal que se abre hacia el norte, priorizando esta orientación.  El proyecto genera un juego de desfasajes y rotaciones, logrando romper con la ortogonalidad del entorno y diferenciarse del mismo.</a:t>
            </a:r>
            <a:endParaRPr lang="en-US" sz="599" dirty="0">
              <a:solidFill>
                <a:schemeClr val="tx1">
                  <a:lumMod val="75000"/>
                  <a:lumOff val="25000"/>
                </a:schemeClr>
              </a:solidFill>
              <a:latin typeface="Tw Cen MT" panose="020B0602020104020603" pitchFamily="34" charset="0"/>
            </a:endParaRPr>
          </a:p>
          <a:p>
            <a:pPr algn="just"/>
            <a:r>
              <a:rPr lang="es-ES" sz="599" dirty="0">
                <a:solidFill>
                  <a:schemeClr val="tx1">
                    <a:lumMod val="75000"/>
                    <a:lumOff val="25000"/>
                  </a:schemeClr>
                </a:solidFill>
                <a:latin typeface="Tw Cen MT" panose="020B0602020104020603" pitchFamily="34" charset="0"/>
              </a:rPr>
              <a:t>La idea de diseño que subyace en la resolución del proyecto se basa en generar un punto focalizador que convoque, otorgando entidad al barrio. Este se rige por un nervio central, que funciona como la columna vertebral y desde el cual se abren las diferentes funciones en forma de abanico, ofreciendo una amplia gama de visuales.</a:t>
            </a:r>
            <a:endParaRPr lang="en-US" sz="599" dirty="0">
              <a:solidFill>
                <a:schemeClr val="tx1">
                  <a:lumMod val="75000"/>
                  <a:lumOff val="25000"/>
                </a:schemeClr>
              </a:solidFill>
              <a:latin typeface="Tw Cen MT" panose="020B0602020104020603" pitchFamily="34" charset="0"/>
            </a:endParaRPr>
          </a:p>
          <a:p>
            <a:pPr algn="just"/>
            <a:r>
              <a:rPr lang="es-ES" sz="599" dirty="0">
                <a:solidFill>
                  <a:schemeClr val="tx1">
                    <a:lumMod val="75000"/>
                    <a:lumOff val="25000"/>
                  </a:schemeClr>
                </a:solidFill>
                <a:latin typeface="Tw Cen MT" panose="020B0602020104020603" pitchFamily="34" charset="0"/>
              </a:rPr>
              <a:t>Las áreas se agrupan a través de paquetes funcionales. El acceso mediante su explanada y materialidad funciona como un espacio permeable hacia el barrio, generando accesibilidad y fluidez social. Este se encuentra flanqueado por dos pastillas de servicios y por un ala que contiene el sector social pasivo, el comedor.  El hall conjuntamente con la sala de gimnasia genera un volumen diferenciador, ya sea por su altura y la particular pendiente de su cubierta. Los espacios de mayor jerarquía están ubicados hacia el norte, permitiendo aprovechar y priorizar la mejor orientación.</a:t>
            </a:r>
            <a:endParaRPr lang="en-US" sz="599" dirty="0">
              <a:solidFill>
                <a:schemeClr val="tx1">
                  <a:lumMod val="75000"/>
                  <a:lumOff val="25000"/>
                </a:schemeClr>
              </a:solidFill>
              <a:latin typeface="Tw Cen MT" panose="020B0602020104020603" pitchFamily="34" charset="0"/>
            </a:endParaRPr>
          </a:p>
          <a:p>
            <a:pPr algn="just"/>
            <a:r>
              <a:rPr lang="es-ES" sz="599" dirty="0">
                <a:solidFill>
                  <a:schemeClr val="tx1">
                    <a:lumMod val="75000"/>
                    <a:lumOff val="25000"/>
                  </a:schemeClr>
                </a:solidFill>
                <a:latin typeface="Tw Cen MT" panose="020B0602020104020603" pitchFamily="34" charset="0"/>
              </a:rPr>
              <a:t>El sistema estructural es independiente, columnas y vigas donde apoya la losa nervada en dos direcciones, con una terminación de cielorraso de Durlock. La expresividad del edificio se manifiesta a través de la materialidad despojada y neutra del hormigón visto, generando un fondo respetuoso ante su entorno. La textura de este material contrasta con las transparencias de los aventanamientos planteados potenciando una interrelación exterior-interior. Estos se encuentran protegidos de las inclemencias climáticas mediante voladizos, donde se utilizan columnas en “V” para sostenerlos y jerarquizar los espacios. </a:t>
            </a:r>
            <a:endParaRPr lang="en-US" sz="599" dirty="0">
              <a:solidFill>
                <a:schemeClr val="tx1">
                  <a:lumMod val="75000"/>
                  <a:lumOff val="25000"/>
                </a:schemeClr>
              </a:solidFill>
              <a:latin typeface="Tw Cen MT" panose="020B0602020104020603" pitchFamily="34" charset="0"/>
            </a:endParaRPr>
          </a:p>
          <a:p>
            <a:pPr algn="just"/>
            <a:endParaRPr lang="en-US" sz="544" dirty="0"/>
          </a:p>
        </p:txBody>
      </p:sp>
      <p:sp>
        <p:nvSpPr>
          <p:cNvPr id="4" name="CuadroTexto 3"/>
          <p:cNvSpPr txBox="1"/>
          <p:nvPr/>
        </p:nvSpPr>
        <p:spPr>
          <a:xfrm>
            <a:off x="1367339" y="664789"/>
            <a:ext cx="4079388" cy="243143"/>
          </a:xfrm>
          <a:prstGeom prst="rect">
            <a:avLst/>
          </a:prstGeom>
          <a:noFill/>
        </p:spPr>
        <p:txBody>
          <a:bodyPr wrap="square" rtlCol="0">
            <a:spAutoFit/>
          </a:bodyPr>
          <a:lstStyle/>
          <a:p>
            <a:r>
              <a:rPr lang="es-ES" sz="980" dirty="0">
                <a:solidFill>
                  <a:schemeClr val="tx1">
                    <a:lumMod val="75000"/>
                    <a:lumOff val="25000"/>
                  </a:schemeClr>
                </a:solidFill>
                <a:latin typeface="Tw Cen MT" panose="020B0602020104020603" pitchFamily="34" charset="0"/>
              </a:rPr>
              <a:t>MEMORIA DESCRIPTIVA</a:t>
            </a:r>
            <a:endParaRPr lang="en-US" sz="980" dirty="0">
              <a:solidFill>
                <a:schemeClr val="tx1">
                  <a:lumMod val="75000"/>
                  <a:lumOff val="25000"/>
                </a:schemeClr>
              </a:solidFill>
              <a:latin typeface="Tw Cen MT" panose="020B0602020104020603" pitchFamily="34" charset="0"/>
            </a:endParaRPr>
          </a:p>
        </p:txBody>
      </p:sp>
      <p:sp>
        <p:nvSpPr>
          <p:cNvPr id="9" name="Elipse 8"/>
          <p:cNvSpPr/>
          <p:nvPr/>
        </p:nvSpPr>
        <p:spPr>
          <a:xfrm>
            <a:off x="3782616" y="784773"/>
            <a:ext cx="954002" cy="931697"/>
          </a:xfrm>
          <a:prstGeom prst="ellipse">
            <a:avLst/>
          </a:prstGeom>
          <a:solidFill>
            <a:srgbClr val="FFD3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80"/>
          </a:p>
        </p:txBody>
      </p:sp>
      <p:sp>
        <p:nvSpPr>
          <p:cNvPr id="11" name="Elipse 10"/>
          <p:cNvSpPr/>
          <p:nvPr/>
        </p:nvSpPr>
        <p:spPr>
          <a:xfrm>
            <a:off x="8647718" y="1031888"/>
            <a:ext cx="1005729" cy="92956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80"/>
          </a:p>
        </p:txBody>
      </p:sp>
      <p:pic>
        <p:nvPicPr>
          <p:cNvPr id="13" name="Imagen 12"/>
          <p:cNvPicPr>
            <a:picLocks noChangeAspect="1"/>
          </p:cNvPicPr>
          <p:nvPr/>
        </p:nvPicPr>
        <p:blipFill rotWithShape="1">
          <a:blip r:embed="rId2">
            <a:extLst>
              <a:ext uri="{BEBA8EAE-BF5A-486C-A8C5-ECC9F3942E4B}">
                <a14:imgProps xmlns:a14="http://schemas.microsoft.com/office/drawing/2010/main">
                  <a14:imgLayer r:embed="rId3">
                    <a14:imgEffect>
                      <a14:brightnessContrast contrast="20000"/>
                    </a14:imgEffect>
                  </a14:imgLayer>
                </a14:imgProps>
              </a:ext>
              <a:ext uri="{28A0092B-C50C-407E-A947-70E740481C1C}">
                <a14:useLocalDpi xmlns:a14="http://schemas.microsoft.com/office/drawing/2010/main" val="0"/>
              </a:ext>
            </a:extLst>
          </a:blip>
          <a:srcRect b="8568"/>
          <a:stretch/>
        </p:blipFill>
        <p:spPr>
          <a:xfrm>
            <a:off x="3666800" y="1606878"/>
            <a:ext cx="1707343" cy="1147052"/>
          </a:xfrm>
          <a:prstGeom prst="rect">
            <a:avLst/>
          </a:prstGeom>
        </p:spPr>
      </p:pic>
      <p:pic>
        <p:nvPicPr>
          <p:cNvPr id="15" name="Imagen 14"/>
          <p:cNvPicPr>
            <a:picLocks noChangeAspect="1"/>
          </p:cNvPicPr>
          <p:nvPr/>
        </p:nvPicPr>
        <p:blipFill>
          <a:blip r:embed="rId4">
            <a:extLst>
              <a:ext uri="{BEBA8EAE-BF5A-486C-A8C5-ECC9F3942E4B}">
                <a14:imgProps xmlns:a14="http://schemas.microsoft.com/office/drawing/2010/main">
                  <a14:imgLayer r:embed="rId5">
                    <a14:imgEffect>
                      <a14:brightnessContrast contrast="-20000"/>
                    </a14:imgEffect>
                  </a14:imgLayer>
                </a14:imgProps>
              </a:ext>
              <a:ext uri="{28A0092B-C50C-407E-A947-70E740481C1C}">
                <a14:useLocalDpi xmlns:a14="http://schemas.microsoft.com/office/drawing/2010/main" val="0"/>
              </a:ext>
            </a:extLst>
          </a:blip>
          <a:stretch>
            <a:fillRect/>
          </a:stretch>
        </p:blipFill>
        <p:spPr>
          <a:xfrm>
            <a:off x="3477940" y="2690076"/>
            <a:ext cx="2309114" cy="1341171"/>
          </a:xfrm>
          <a:prstGeom prst="rect">
            <a:avLst/>
          </a:prstGeom>
        </p:spPr>
      </p:pic>
      <p:sp>
        <p:nvSpPr>
          <p:cNvPr id="16" name="Elipse 15"/>
          <p:cNvSpPr/>
          <p:nvPr/>
        </p:nvSpPr>
        <p:spPr>
          <a:xfrm>
            <a:off x="3843926" y="828188"/>
            <a:ext cx="835552" cy="83654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80"/>
          </a:p>
        </p:txBody>
      </p:sp>
      <p:pic>
        <p:nvPicPr>
          <p:cNvPr id="17" name="Imagen 16"/>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757047" y="819198"/>
            <a:ext cx="1025977" cy="816156"/>
          </a:xfrm>
          <a:prstGeom prst="rect">
            <a:avLst/>
          </a:prstGeom>
        </p:spPr>
      </p:pic>
      <p:sp>
        <p:nvSpPr>
          <p:cNvPr id="19" name="CuadroTexto 18"/>
          <p:cNvSpPr txBox="1"/>
          <p:nvPr/>
        </p:nvSpPr>
        <p:spPr>
          <a:xfrm>
            <a:off x="1385436" y="204870"/>
            <a:ext cx="9915765" cy="427361"/>
          </a:xfrm>
          <a:prstGeom prst="rect">
            <a:avLst/>
          </a:prstGeom>
          <a:noFill/>
        </p:spPr>
        <p:txBody>
          <a:bodyPr wrap="square" rtlCol="0">
            <a:spAutoFit/>
          </a:bodyPr>
          <a:lstStyle/>
          <a:p>
            <a:r>
              <a:rPr lang="es-ES" sz="2177" dirty="0">
                <a:solidFill>
                  <a:schemeClr val="bg1"/>
                </a:solidFill>
                <a:latin typeface="Tw Cen MT" panose="020B0602020104020603" pitchFamily="34" charset="0"/>
              </a:rPr>
              <a:t>MEMORIA GRÁFICO CONCEPTUAL     </a:t>
            </a:r>
            <a:r>
              <a:rPr lang="es-ES" sz="1306" dirty="0">
                <a:solidFill>
                  <a:schemeClr val="bg1"/>
                </a:solidFill>
                <a:latin typeface="Tw Cen MT" panose="020B0602020104020603" pitchFamily="34" charset="0"/>
              </a:rPr>
              <a:t>. </a:t>
            </a:r>
            <a:r>
              <a:rPr lang="es-ES" sz="2177" dirty="0">
                <a:solidFill>
                  <a:schemeClr val="bg1"/>
                </a:solidFill>
                <a:latin typeface="Tw Cen MT" panose="020B0602020104020603" pitchFamily="34" charset="0"/>
              </a:rPr>
              <a:t>     </a:t>
            </a:r>
            <a:r>
              <a:rPr lang="es-ES" sz="1306" dirty="0">
                <a:solidFill>
                  <a:schemeClr val="bg1"/>
                </a:solidFill>
                <a:latin typeface="Tw Cen MT" panose="020B0602020104020603" pitchFamily="34" charset="0"/>
              </a:rPr>
              <a:t>SEDE CLUB BARRIAL       .          BARRIO VALLE DEL CERRO </a:t>
            </a:r>
            <a:endParaRPr lang="en-US" sz="2177" dirty="0">
              <a:solidFill>
                <a:schemeClr val="bg1"/>
              </a:solidFill>
              <a:latin typeface="Tw Cen MT" panose="020B0602020104020603" pitchFamily="34" charset="0"/>
            </a:endParaRPr>
          </a:p>
        </p:txBody>
      </p:sp>
      <p:pic>
        <p:nvPicPr>
          <p:cNvPr id="23" name="Imagen 22"/>
          <p:cNvPicPr>
            <a:picLocks noChangeAspect="1"/>
          </p:cNvPicPr>
          <p:nvPr/>
        </p:nvPicPr>
        <p:blipFill>
          <a:blip r:embed="rId7">
            <a:extLst>
              <a:ext uri="{BEBA8EAE-BF5A-486C-A8C5-ECC9F3942E4B}">
                <a14:imgProps xmlns:a14="http://schemas.microsoft.com/office/drawing/2010/main">
                  <a14:imgLayer r:embed="rId8">
                    <a14:imgEffect>
                      <a14:brightnessContrast contrast="40000"/>
                    </a14:imgEffect>
                  </a14:imgLayer>
                </a14:imgProps>
              </a:ext>
              <a:ext uri="{28A0092B-C50C-407E-A947-70E740481C1C}">
                <a14:useLocalDpi xmlns:a14="http://schemas.microsoft.com/office/drawing/2010/main" val="0"/>
              </a:ext>
            </a:extLst>
          </a:blip>
          <a:stretch>
            <a:fillRect/>
          </a:stretch>
        </p:blipFill>
        <p:spPr>
          <a:xfrm>
            <a:off x="5337359" y="1084255"/>
            <a:ext cx="2053281" cy="1494351"/>
          </a:xfrm>
          <a:prstGeom prst="rect">
            <a:avLst/>
          </a:prstGeom>
        </p:spPr>
      </p:pic>
      <p:pic>
        <p:nvPicPr>
          <p:cNvPr id="27" name="Imagen 26"/>
          <p:cNvPicPr>
            <a:picLocks noChangeAspect="1"/>
          </p:cNvPicPr>
          <p:nvPr/>
        </p:nvPicPr>
        <p:blipFill>
          <a:blip r:embed="rId9">
            <a:extLst>
              <a:ext uri="{BEBA8EAE-BF5A-486C-A8C5-ECC9F3942E4B}">
                <a14:imgProps xmlns:a14="http://schemas.microsoft.com/office/drawing/2010/main">
                  <a14:imgLayer r:embed="rId10">
                    <a14:imgEffect>
                      <a14:sharpenSoften amount="25000"/>
                    </a14:imgEffect>
                  </a14:imgLayer>
                </a14:imgProps>
              </a:ext>
              <a:ext uri="{28A0092B-C50C-407E-A947-70E740481C1C}">
                <a14:useLocalDpi xmlns:a14="http://schemas.microsoft.com/office/drawing/2010/main" val="0"/>
              </a:ext>
            </a:extLst>
          </a:blip>
          <a:stretch>
            <a:fillRect/>
          </a:stretch>
        </p:blipFill>
        <p:spPr>
          <a:xfrm>
            <a:off x="5604799" y="2831365"/>
            <a:ext cx="1477039" cy="1047814"/>
          </a:xfrm>
          <a:prstGeom prst="rect">
            <a:avLst/>
          </a:prstGeom>
        </p:spPr>
      </p:pic>
      <p:pic>
        <p:nvPicPr>
          <p:cNvPr id="28" name="Imagen 27"/>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4763908" y="3067322"/>
            <a:ext cx="581974" cy="270982"/>
          </a:xfrm>
          <a:prstGeom prst="rect">
            <a:avLst/>
          </a:prstGeom>
        </p:spPr>
      </p:pic>
      <p:pic>
        <p:nvPicPr>
          <p:cNvPr id="29" name="Imagen 28"/>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4467052" y="2206334"/>
            <a:ext cx="642517" cy="289132"/>
          </a:xfrm>
          <a:prstGeom prst="rect">
            <a:avLst/>
          </a:prstGeom>
        </p:spPr>
      </p:pic>
      <p:pic>
        <p:nvPicPr>
          <p:cNvPr id="30" name="Imagen 29"/>
          <p:cNvPicPr>
            <a:picLocks noChangeAspect="1"/>
          </p:cNvPicPr>
          <p:nvPr/>
        </p:nvPicPr>
        <p:blipFill rotWithShape="1">
          <a:blip r:embed="rId13">
            <a:extLst>
              <a:ext uri="{28A0092B-C50C-407E-A947-70E740481C1C}">
                <a14:useLocalDpi xmlns:a14="http://schemas.microsoft.com/office/drawing/2010/main" val="0"/>
              </a:ext>
            </a:extLst>
          </a:blip>
          <a:srcRect t="10808" b="10294"/>
          <a:stretch/>
        </p:blipFill>
        <p:spPr>
          <a:xfrm>
            <a:off x="3412219" y="4135043"/>
            <a:ext cx="1347298" cy="1417318"/>
          </a:xfrm>
          <a:prstGeom prst="rect">
            <a:avLst/>
          </a:prstGeom>
        </p:spPr>
      </p:pic>
      <p:sp>
        <p:nvSpPr>
          <p:cNvPr id="31" name="CuadroTexto 30"/>
          <p:cNvSpPr txBox="1"/>
          <p:nvPr/>
        </p:nvSpPr>
        <p:spPr>
          <a:xfrm>
            <a:off x="7488337" y="688693"/>
            <a:ext cx="3785343" cy="243143"/>
          </a:xfrm>
          <a:prstGeom prst="rect">
            <a:avLst/>
          </a:prstGeom>
          <a:noFill/>
        </p:spPr>
        <p:txBody>
          <a:bodyPr wrap="square" rtlCol="0">
            <a:spAutoFit/>
          </a:bodyPr>
          <a:lstStyle/>
          <a:p>
            <a:r>
              <a:rPr lang="es-ES" sz="980" dirty="0">
                <a:solidFill>
                  <a:schemeClr val="tx1">
                    <a:lumMod val="85000"/>
                    <a:lumOff val="15000"/>
                  </a:schemeClr>
                </a:solidFill>
                <a:latin typeface="Tw Cen MT" panose="020B0602020104020603" pitchFamily="34" charset="0"/>
              </a:rPr>
              <a:t>IDEA GENERADORA - PARTIDO:</a:t>
            </a:r>
            <a:endParaRPr lang="en-US" sz="980" dirty="0">
              <a:solidFill>
                <a:schemeClr val="tx1">
                  <a:lumMod val="85000"/>
                  <a:lumOff val="15000"/>
                </a:schemeClr>
              </a:solidFill>
              <a:latin typeface="Tw Cen MT" panose="020B0602020104020603" pitchFamily="34" charset="0"/>
            </a:endParaRPr>
          </a:p>
        </p:txBody>
      </p:sp>
      <p:sp>
        <p:nvSpPr>
          <p:cNvPr id="32" name="CuadroTexto 31"/>
          <p:cNvSpPr txBox="1"/>
          <p:nvPr/>
        </p:nvSpPr>
        <p:spPr>
          <a:xfrm>
            <a:off x="4720725" y="671871"/>
            <a:ext cx="3125481" cy="259943"/>
          </a:xfrm>
          <a:prstGeom prst="rect">
            <a:avLst/>
          </a:prstGeom>
          <a:noFill/>
        </p:spPr>
        <p:txBody>
          <a:bodyPr wrap="square" rtlCol="0">
            <a:spAutoFit/>
          </a:bodyPr>
          <a:lstStyle/>
          <a:p>
            <a:r>
              <a:rPr lang="es-ES" sz="1089" dirty="0">
                <a:solidFill>
                  <a:schemeClr val="tx1">
                    <a:lumMod val="85000"/>
                    <a:lumOff val="15000"/>
                  </a:schemeClr>
                </a:solidFill>
                <a:latin typeface="Tw Cen MT" panose="020B0602020104020603" pitchFamily="34" charset="0"/>
              </a:rPr>
              <a:t>SITIO - </a:t>
            </a:r>
            <a:r>
              <a:rPr lang="es-ES" sz="980" dirty="0">
                <a:solidFill>
                  <a:schemeClr val="tx1">
                    <a:lumMod val="85000"/>
                    <a:lumOff val="15000"/>
                  </a:schemeClr>
                </a:solidFill>
                <a:latin typeface="Tw Cen MT" panose="020B0602020104020603" pitchFamily="34" charset="0"/>
              </a:rPr>
              <a:t>EMPLAZAMIENTO</a:t>
            </a:r>
            <a:r>
              <a:rPr lang="es-ES" sz="1089" dirty="0">
                <a:solidFill>
                  <a:schemeClr val="tx1">
                    <a:lumMod val="85000"/>
                    <a:lumOff val="15000"/>
                  </a:schemeClr>
                </a:solidFill>
                <a:latin typeface="Tw Cen MT" panose="020B0602020104020603" pitchFamily="34" charset="0"/>
              </a:rPr>
              <a:t> - FORMA: </a:t>
            </a:r>
            <a:endParaRPr lang="en-US" sz="1089" dirty="0">
              <a:solidFill>
                <a:schemeClr val="tx1">
                  <a:lumMod val="85000"/>
                  <a:lumOff val="15000"/>
                </a:schemeClr>
              </a:solidFill>
              <a:latin typeface="Tw Cen MT" panose="020B0602020104020603" pitchFamily="34" charset="0"/>
            </a:endParaRPr>
          </a:p>
        </p:txBody>
      </p:sp>
      <p:pic>
        <p:nvPicPr>
          <p:cNvPr id="12" name="Imagen 11"/>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1477328" y="4450702"/>
            <a:ext cx="1863935" cy="2120744"/>
          </a:xfrm>
          <a:prstGeom prst="rect">
            <a:avLst/>
          </a:prstGeom>
        </p:spPr>
      </p:pic>
      <p:pic>
        <p:nvPicPr>
          <p:cNvPr id="14" name="Imagen 13"/>
          <p:cNvPicPr>
            <a:picLocks noChangeAspect="1"/>
          </p:cNvPicPr>
          <p:nvPr/>
        </p:nvPicPr>
        <p:blipFill>
          <a:blip r:embed="rId15">
            <a:extLst>
              <a:ext uri="{BEBA8EAE-BF5A-486C-A8C5-ECC9F3942E4B}">
                <a14:imgProps xmlns:a14="http://schemas.microsoft.com/office/drawing/2010/main">
                  <a14:imgLayer r:embed="rId16">
                    <a14:imgEffect>
                      <a14:sharpenSoften amount="50000"/>
                    </a14:imgEffect>
                  </a14:imgLayer>
                </a14:imgProps>
              </a:ext>
              <a:ext uri="{28A0092B-C50C-407E-A947-70E740481C1C}">
                <a14:useLocalDpi xmlns:a14="http://schemas.microsoft.com/office/drawing/2010/main" val="0"/>
              </a:ext>
            </a:extLst>
          </a:blip>
          <a:stretch>
            <a:fillRect/>
          </a:stretch>
        </p:blipFill>
        <p:spPr>
          <a:xfrm>
            <a:off x="8414620" y="2542974"/>
            <a:ext cx="1046954" cy="1374879"/>
          </a:xfrm>
          <a:prstGeom prst="rect">
            <a:avLst/>
          </a:prstGeom>
        </p:spPr>
      </p:pic>
      <p:pic>
        <p:nvPicPr>
          <p:cNvPr id="18" name="Imagen 17"/>
          <p:cNvPicPr>
            <a:picLocks noChangeAspect="1"/>
          </p:cNvPicPr>
          <p:nvPr/>
        </p:nvPicPr>
        <p:blipFill>
          <a:blip r:embed="rId17">
            <a:extLst>
              <a:ext uri="{BEBA8EAE-BF5A-486C-A8C5-ECC9F3942E4B}">
                <a14:imgProps xmlns:a14="http://schemas.microsoft.com/office/drawing/2010/main">
                  <a14:imgLayer r:embed="rId18">
                    <a14:imgEffect>
                      <a14:sharpenSoften amount="50000"/>
                    </a14:imgEffect>
                  </a14:imgLayer>
                </a14:imgProps>
              </a:ext>
              <a:ext uri="{28A0092B-C50C-407E-A947-70E740481C1C}">
                <a14:useLocalDpi xmlns:a14="http://schemas.microsoft.com/office/drawing/2010/main" val="0"/>
              </a:ext>
            </a:extLst>
          </a:blip>
          <a:stretch>
            <a:fillRect/>
          </a:stretch>
        </p:blipFill>
        <p:spPr>
          <a:xfrm>
            <a:off x="9312361" y="2552342"/>
            <a:ext cx="1105401" cy="1262308"/>
          </a:xfrm>
          <a:prstGeom prst="rect">
            <a:avLst/>
          </a:prstGeom>
        </p:spPr>
      </p:pic>
      <p:pic>
        <p:nvPicPr>
          <p:cNvPr id="20" name="Imagen 19"/>
          <p:cNvPicPr>
            <a:picLocks noChangeAspect="1"/>
          </p:cNvPicPr>
          <p:nvPr/>
        </p:nvPicPr>
        <p:blipFill rotWithShape="1">
          <a:blip r:embed="rId19">
            <a:extLst>
              <a:ext uri="{BEBA8EAE-BF5A-486C-A8C5-ECC9F3942E4B}">
                <a14:imgProps xmlns:a14="http://schemas.microsoft.com/office/drawing/2010/main">
                  <a14:imgLayer r:embed="rId20">
                    <a14:imgEffect>
                      <a14:sharpenSoften amount="50000"/>
                    </a14:imgEffect>
                  </a14:imgLayer>
                </a14:imgProps>
              </a:ext>
              <a:ext uri="{28A0092B-C50C-407E-A947-70E740481C1C}">
                <a14:useLocalDpi xmlns:a14="http://schemas.microsoft.com/office/drawing/2010/main" val="0"/>
              </a:ext>
            </a:extLst>
          </a:blip>
          <a:srcRect l="3294" t="6968"/>
          <a:stretch/>
        </p:blipFill>
        <p:spPr>
          <a:xfrm>
            <a:off x="7434809" y="2454690"/>
            <a:ext cx="1399248" cy="1794776"/>
          </a:xfrm>
          <a:prstGeom prst="rect">
            <a:avLst/>
          </a:prstGeom>
        </p:spPr>
      </p:pic>
      <p:sp>
        <p:nvSpPr>
          <p:cNvPr id="33" name="CuadroTexto 32"/>
          <p:cNvSpPr txBox="1"/>
          <p:nvPr/>
        </p:nvSpPr>
        <p:spPr>
          <a:xfrm>
            <a:off x="1332746" y="4053175"/>
            <a:ext cx="3785343" cy="243143"/>
          </a:xfrm>
          <a:prstGeom prst="rect">
            <a:avLst/>
          </a:prstGeom>
          <a:noFill/>
        </p:spPr>
        <p:txBody>
          <a:bodyPr wrap="square" rtlCol="0">
            <a:spAutoFit/>
          </a:bodyPr>
          <a:lstStyle/>
          <a:p>
            <a:r>
              <a:rPr lang="es-ES" sz="980" dirty="0">
                <a:solidFill>
                  <a:schemeClr val="tx1">
                    <a:lumMod val="85000"/>
                    <a:lumOff val="15000"/>
                  </a:schemeClr>
                </a:solidFill>
                <a:latin typeface="Tw Cen MT" panose="020B0602020104020603" pitchFamily="34" charset="0"/>
              </a:rPr>
              <a:t>PROGRAMA - ESPACIOS - USOS:</a:t>
            </a:r>
            <a:endParaRPr lang="en-US" sz="980" dirty="0">
              <a:solidFill>
                <a:schemeClr val="tx1">
                  <a:lumMod val="85000"/>
                  <a:lumOff val="15000"/>
                </a:schemeClr>
              </a:solidFill>
              <a:latin typeface="Tw Cen MT" panose="020B0602020104020603" pitchFamily="34" charset="0"/>
            </a:endParaRPr>
          </a:p>
        </p:txBody>
      </p:sp>
      <p:sp>
        <p:nvSpPr>
          <p:cNvPr id="34" name="CuadroTexto 33"/>
          <p:cNvSpPr txBox="1"/>
          <p:nvPr/>
        </p:nvSpPr>
        <p:spPr>
          <a:xfrm>
            <a:off x="6296489" y="4042038"/>
            <a:ext cx="3785343" cy="243143"/>
          </a:xfrm>
          <a:prstGeom prst="rect">
            <a:avLst/>
          </a:prstGeom>
          <a:noFill/>
        </p:spPr>
        <p:txBody>
          <a:bodyPr wrap="square" rtlCol="0">
            <a:spAutoFit/>
          </a:bodyPr>
          <a:lstStyle/>
          <a:p>
            <a:r>
              <a:rPr lang="es-ES" sz="980" dirty="0">
                <a:solidFill>
                  <a:schemeClr val="tx1">
                    <a:lumMod val="85000"/>
                    <a:lumOff val="15000"/>
                  </a:schemeClr>
                </a:solidFill>
                <a:latin typeface="Tw Cen MT" panose="020B0602020104020603" pitchFamily="34" charset="0"/>
              </a:rPr>
              <a:t>MATERIALIDAD – EXPRESIÓN – TECNOLOGÍA:</a:t>
            </a:r>
            <a:endParaRPr lang="en-US" sz="980" dirty="0">
              <a:solidFill>
                <a:schemeClr val="tx1">
                  <a:lumMod val="85000"/>
                  <a:lumOff val="15000"/>
                </a:schemeClr>
              </a:solidFill>
              <a:latin typeface="Tw Cen MT" panose="020B0602020104020603" pitchFamily="34" charset="0"/>
            </a:endParaRPr>
          </a:p>
        </p:txBody>
      </p:sp>
      <p:pic>
        <p:nvPicPr>
          <p:cNvPr id="22" name="Imagen 21"/>
          <p:cNvPicPr>
            <a:picLocks noChangeAspect="1"/>
          </p:cNvPicPr>
          <p:nvPr/>
        </p:nvPicPr>
        <p:blipFill rotWithShape="1">
          <a:blip r:embed="rId21">
            <a:extLst>
              <a:ext uri="{BEBA8EAE-BF5A-486C-A8C5-ECC9F3942E4B}">
                <a14:imgProps xmlns:a14="http://schemas.microsoft.com/office/drawing/2010/main">
                  <a14:imgLayer r:embed="rId22">
                    <a14:imgEffect>
                      <a14:sharpenSoften amount="25000"/>
                    </a14:imgEffect>
                    <a14:imgEffect>
                      <a14:brightnessContrast bright="20000"/>
                    </a14:imgEffect>
                  </a14:imgLayer>
                </a14:imgProps>
              </a:ext>
              <a:ext uri="{28A0092B-C50C-407E-A947-70E740481C1C}">
                <a14:useLocalDpi xmlns:a14="http://schemas.microsoft.com/office/drawing/2010/main" val="0"/>
              </a:ext>
            </a:extLst>
          </a:blip>
          <a:srcRect l="-603" t="27268" r="603" b="14030"/>
          <a:stretch/>
        </p:blipFill>
        <p:spPr>
          <a:xfrm>
            <a:off x="7434809" y="986568"/>
            <a:ext cx="1603891" cy="1255344"/>
          </a:xfrm>
          <a:prstGeom prst="rect">
            <a:avLst/>
          </a:prstGeom>
        </p:spPr>
      </p:pic>
      <p:pic>
        <p:nvPicPr>
          <p:cNvPr id="24" name="Imagen 23"/>
          <p:cNvPicPr>
            <a:picLocks noChangeAspect="1"/>
          </p:cNvPicPr>
          <p:nvPr/>
        </p:nvPicPr>
        <p:blipFill rotWithShape="1">
          <a:blip r:embed="rId23">
            <a:extLst>
              <a:ext uri="{BEBA8EAE-BF5A-486C-A8C5-ECC9F3942E4B}">
                <a14:imgProps xmlns:a14="http://schemas.microsoft.com/office/drawing/2010/main">
                  <a14:imgLayer r:embed="rId24">
                    <a14:imgEffect>
                      <a14:sharpenSoften amount="25000"/>
                    </a14:imgEffect>
                    <a14:imgEffect>
                      <a14:brightnessContrast bright="20000" contrast="-20000"/>
                    </a14:imgEffect>
                  </a14:imgLayer>
                </a14:imgProps>
              </a:ext>
              <a:ext uri="{28A0092B-C50C-407E-A947-70E740481C1C}">
                <a14:useLocalDpi xmlns:a14="http://schemas.microsoft.com/office/drawing/2010/main" val="0"/>
              </a:ext>
            </a:extLst>
          </a:blip>
          <a:srcRect r="539" b="1880"/>
          <a:stretch/>
        </p:blipFill>
        <p:spPr>
          <a:xfrm>
            <a:off x="8804519" y="1084255"/>
            <a:ext cx="1613243" cy="1150107"/>
          </a:xfrm>
          <a:prstGeom prst="rect">
            <a:avLst/>
          </a:prstGeom>
        </p:spPr>
      </p:pic>
      <p:pic>
        <p:nvPicPr>
          <p:cNvPr id="25" name="Imagen 24"/>
          <p:cNvPicPr>
            <a:picLocks noChangeAspect="1"/>
          </p:cNvPicPr>
          <p:nvPr/>
        </p:nvPicPr>
        <p:blipFill>
          <a:blip r:embed="rId25">
            <a:extLst>
              <a:ext uri="{BEBA8EAE-BF5A-486C-A8C5-ECC9F3942E4B}">
                <a14:imgProps xmlns:a14="http://schemas.microsoft.com/office/drawing/2010/main">
                  <a14:imgLayer r:embed="rId26">
                    <a14:imgEffect>
                      <a14:sharpenSoften amount="25000"/>
                    </a14:imgEffect>
                    <a14:imgEffect>
                      <a14:brightnessContrast bright="20000" contrast="-20000"/>
                    </a14:imgEffect>
                  </a14:imgLayer>
                </a14:imgProps>
              </a:ext>
              <a:ext uri="{28A0092B-C50C-407E-A947-70E740481C1C}">
                <a14:useLocalDpi xmlns:a14="http://schemas.microsoft.com/office/drawing/2010/main" val="0"/>
              </a:ext>
            </a:extLst>
          </a:blip>
          <a:stretch>
            <a:fillRect/>
          </a:stretch>
        </p:blipFill>
        <p:spPr>
          <a:xfrm>
            <a:off x="3270592" y="5658538"/>
            <a:ext cx="3035437" cy="792059"/>
          </a:xfrm>
          <a:prstGeom prst="rect">
            <a:avLst/>
          </a:prstGeom>
        </p:spPr>
      </p:pic>
      <p:sp>
        <p:nvSpPr>
          <p:cNvPr id="36" name="CuadroTexto 35"/>
          <p:cNvSpPr txBox="1"/>
          <p:nvPr/>
        </p:nvSpPr>
        <p:spPr>
          <a:xfrm>
            <a:off x="3316119" y="4251791"/>
            <a:ext cx="594236" cy="444161"/>
          </a:xfrm>
          <a:prstGeom prst="rect">
            <a:avLst/>
          </a:prstGeom>
          <a:noFill/>
        </p:spPr>
        <p:txBody>
          <a:bodyPr wrap="square" rtlCol="0">
            <a:spAutoFit/>
          </a:bodyPr>
          <a:lstStyle/>
          <a:p>
            <a:r>
              <a:rPr lang="es-AR" sz="762" dirty="0">
                <a:solidFill>
                  <a:schemeClr val="tx1">
                    <a:lumMod val="75000"/>
                    <a:lumOff val="25000"/>
                  </a:schemeClr>
                </a:solidFill>
                <a:latin typeface="Tw Cen MT" panose="020B0602020104020603" pitchFamily="34" charset="0"/>
              </a:rPr>
              <a:t>Relaciones espaciales:</a:t>
            </a:r>
          </a:p>
        </p:txBody>
      </p:sp>
      <p:sp>
        <p:nvSpPr>
          <p:cNvPr id="39" name="CuadroTexto 38"/>
          <p:cNvSpPr txBox="1"/>
          <p:nvPr/>
        </p:nvSpPr>
        <p:spPr>
          <a:xfrm>
            <a:off x="4695622" y="4258050"/>
            <a:ext cx="594236" cy="326884"/>
          </a:xfrm>
          <a:prstGeom prst="rect">
            <a:avLst/>
          </a:prstGeom>
          <a:noFill/>
        </p:spPr>
        <p:txBody>
          <a:bodyPr wrap="square" rtlCol="0">
            <a:spAutoFit/>
          </a:bodyPr>
          <a:lstStyle/>
          <a:p>
            <a:r>
              <a:rPr lang="es-AR" sz="762" dirty="0">
                <a:solidFill>
                  <a:schemeClr val="tx1">
                    <a:lumMod val="75000"/>
                    <a:lumOff val="25000"/>
                  </a:schemeClr>
                </a:solidFill>
                <a:latin typeface="Tw Cen MT" panose="020B0602020104020603" pitchFamily="34" charset="0"/>
              </a:rPr>
              <a:t>Recorrido interno:</a:t>
            </a:r>
          </a:p>
        </p:txBody>
      </p:sp>
      <p:pic>
        <p:nvPicPr>
          <p:cNvPr id="40" name="Imagen 39"/>
          <p:cNvPicPr>
            <a:picLocks noChangeAspect="1"/>
          </p:cNvPicPr>
          <p:nvPr/>
        </p:nvPicPr>
        <p:blipFill>
          <a:blip r:embed="rId27">
            <a:extLst>
              <a:ext uri="{BEBA8EAE-BF5A-486C-A8C5-ECC9F3942E4B}">
                <a14:imgProps xmlns:a14="http://schemas.microsoft.com/office/drawing/2010/main">
                  <a14:imgLayer r:embed="rId28">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tretch>
            <a:fillRect/>
          </a:stretch>
        </p:blipFill>
        <p:spPr>
          <a:xfrm>
            <a:off x="4637075" y="3727535"/>
            <a:ext cx="1539669" cy="2052893"/>
          </a:xfrm>
          <a:prstGeom prst="rect">
            <a:avLst/>
          </a:prstGeom>
        </p:spPr>
      </p:pic>
      <p:pic>
        <p:nvPicPr>
          <p:cNvPr id="42" name="Imagen 41"/>
          <p:cNvPicPr>
            <a:picLocks noChangeAspect="1"/>
          </p:cNvPicPr>
          <p:nvPr/>
        </p:nvPicPr>
        <p:blipFill>
          <a:blip r:embed="rId29">
            <a:extLst>
              <a:ext uri="{BEBA8EAE-BF5A-486C-A8C5-ECC9F3942E4B}">
                <a14:imgProps xmlns:a14="http://schemas.microsoft.com/office/drawing/2010/main">
                  <a14:imgLayer r:embed="rId30">
                    <a14:imgEffect>
                      <a14:sharpenSoften amount="25000"/>
                    </a14:imgEffect>
                  </a14:imgLayer>
                </a14:imgProps>
              </a:ext>
              <a:ext uri="{28A0092B-C50C-407E-A947-70E740481C1C}">
                <a14:useLocalDpi xmlns:a14="http://schemas.microsoft.com/office/drawing/2010/main" val="0"/>
              </a:ext>
            </a:extLst>
          </a:blip>
          <a:stretch>
            <a:fillRect/>
          </a:stretch>
        </p:blipFill>
        <p:spPr>
          <a:xfrm>
            <a:off x="8510209" y="4274777"/>
            <a:ext cx="1902729" cy="2571799"/>
          </a:xfrm>
          <a:prstGeom prst="rect">
            <a:avLst/>
          </a:prstGeom>
        </p:spPr>
      </p:pic>
      <p:pic>
        <p:nvPicPr>
          <p:cNvPr id="43" name="Imagen 42"/>
          <p:cNvPicPr>
            <a:picLocks noChangeAspect="1"/>
          </p:cNvPicPr>
          <p:nvPr/>
        </p:nvPicPr>
        <p:blipFill>
          <a:blip r:embed="rId31">
            <a:extLst>
              <a:ext uri="{BEBA8EAE-BF5A-486C-A8C5-ECC9F3942E4B}">
                <a14:imgProps xmlns:a14="http://schemas.microsoft.com/office/drawing/2010/main">
                  <a14:imgLayer r:embed="rId32">
                    <a14:imgEffect>
                      <a14:sharpenSoften amount="25000"/>
                    </a14:imgEffect>
                    <a14:imgEffect>
                      <a14:brightnessContrast bright="20000"/>
                    </a14:imgEffect>
                  </a14:imgLayer>
                </a14:imgProps>
              </a:ext>
              <a:ext uri="{28A0092B-C50C-407E-A947-70E740481C1C}">
                <a14:useLocalDpi xmlns:a14="http://schemas.microsoft.com/office/drawing/2010/main" val="0"/>
              </a:ext>
            </a:extLst>
          </a:blip>
          <a:stretch>
            <a:fillRect/>
          </a:stretch>
        </p:blipFill>
        <p:spPr>
          <a:xfrm>
            <a:off x="6296489" y="4517200"/>
            <a:ext cx="2061256" cy="847048"/>
          </a:xfrm>
          <a:prstGeom prst="rect">
            <a:avLst/>
          </a:prstGeom>
        </p:spPr>
      </p:pic>
      <p:pic>
        <p:nvPicPr>
          <p:cNvPr id="45" name="Imagen 44"/>
          <p:cNvPicPr>
            <a:picLocks noChangeAspect="1"/>
          </p:cNvPicPr>
          <p:nvPr/>
        </p:nvPicPr>
        <p:blipFill>
          <a:blip r:embed="rId33">
            <a:extLst>
              <a:ext uri="{28A0092B-C50C-407E-A947-70E740481C1C}">
                <a14:useLocalDpi xmlns:a14="http://schemas.microsoft.com/office/drawing/2010/main" val="0"/>
              </a:ext>
            </a:extLst>
          </a:blip>
          <a:stretch>
            <a:fillRect/>
          </a:stretch>
        </p:blipFill>
        <p:spPr>
          <a:xfrm>
            <a:off x="6336271" y="5618823"/>
            <a:ext cx="2197076" cy="435982"/>
          </a:xfrm>
          <a:prstGeom prst="rect">
            <a:avLst/>
          </a:prstGeom>
        </p:spPr>
      </p:pic>
      <p:sp>
        <p:nvSpPr>
          <p:cNvPr id="46" name="CuadroTexto 45"/>
          <p:cNvSpPr txBox="1"/>
          <p:nvPr/>
        </p:nvSpPr>
        <p:spPr>
          <a:xfrm flipH="1">
            <a:off x="6570506" y="6052579"/>
            <a:ext cx="1214288" cy="209609"/>
          </a:xfrm>
          <a:prstGeom prst="rect">
            <a:avLst/>
          </a:prstGeom>
          <a:noFill/>
        </p:spPr>
        <p:txBody>
          <a:bodyPr wrap="square" rtlCol="0">
            <a:spAutoFit/>
          </a:bodyPr>
          <a:lstStyle/>
          <a:p>
            <a:r>
              <a:rPr lang="es-AR" sz="762" dirty="0">
                <a:solidFill>
                  <a:schemeClr val="tx1">
                    <a:lumMod val="75000"/>
                    <a:lumOff val="25000"/>
                  </a:schemeClr>
                </a:solidFill>
                <a:latin typeface="Tw Cen MT" panose="020B0602020104020603" pitchFamily="34" charset="0"/>
              </a:rPr>
              <a:t>Modulación fachada 2m</a:t>
            </a:r>
          </a:p>
        </p:txBody>
      </p:sp>
    </p:spTree>
    <p:extLst>
      <p:ext uri="{BB962C8B-B14F-4D97-AF65-F5344CB8AC3E}">
        <p14:creationId xmlns:p14="http://schemas.microsoft.com/office/powerpoint/2010/main" val="2590306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ctrTitle" hasCustomPrompt="1"/>
          </p:nvPr>
        </p:nvSpPr>
        <p:spPr>
          <a:xfrm>
            <a:off x="1333764" y="668751"/>
            <a:ext cx="1449979" cy="391886"/>
          </a:xfrm>
          <a:prstGeom prst="rect">
            <a:avLst/>
          </a:prstGeom>
          <a:solidFill>
            <a:schemeClr val="tx1">
              <a:lumMod val="50000"/>
              <a:lumOff val="50000"/>
            </a:schemeClr>
          </a:solidFill>
          <a:ln>
            <a:solidFill>
              <a:schemeClr val="tx1"/>
            </a:solidFill>
          </a:ln>
        </p:spPr>
        <p:txBody>
          <a:bodyPr anchor="b">
            <a:normAutofit fontScale="90000"/>
          </a:bodyPr>
          <a:lstStyle>
            <a:lvl1pPr algn="ctr">
              <a:defRPr sz="2800" b="1">
                <a:solidFill>
                  <a:schemeClr val="bg1"/>
                </a:solidFill>
              </a:defRPr>
            </a:lvl1pPr>
          </a:lstStyle>
          <a:p>
            <a:r>
              <a:rPr lang="es-ES_tradnl" dirty="0"/>
              <a:t>MEMORIA </a:t>
            </a:r>
            <a:endParaRPr lang="en-US" dirty="0"/>
          </a:p>
        </p:txBody>
      </p:sp>
      <p:sp>
        <p:nvSpPr>
          <p:cNvPr id="5" name="Date Placeholder 3"/>
          <p:cNvSpPr>
            <a:spLocks noGrp="1"/>
          </p:cNvSpPr>
          <p:nvPr>
            <p:ph type="dt" sz="half" idx="10"/>
          </p:nvPr>
        </p:nvSpPr>
        <p:spPr>
          <a:xfrm rot="16200000">
            <a:off x="9875510" y="4550295"/>
            <a:ext cx="1592888" cy="391886"/>
          </a:xfrm>
          <a:prstGeom prst="rect">
            <a:avLst/>
          </a:prstGeom>
          <a:ln>
            <a:solidFill>
              <a:schemeClr val="tx1"/>
            </a:solidFill>
          </a:ln>
        </p:spPr>
        <p:txBody>
          <a:bodyPr/>
          <a:lstStyle>
            <a:lvl1pPr>
              <a:defRPr sz="762"/>
            </a:lvl1pPr>
          </a:lstStyle>
          <a:p>
            <a:r>
              <a:rPr lang="es-ES_tradnl" dirty="0"/>
              <a:t>Prof. Titular Dra. Arq. Cecilia Marengo</a:t>
            </a:r>
          </a:p>
          <a:p>
            <a:r>
              <a:rPr lang="es-ES_tradnl" sz="653" dirty="0"/>
              <a:t>Prof. Adjunta Dra. Arq. Miriam Liborio</a:t>
            </a:r>
          </a:p>
        </p:txBody>
      </p:sp>
      <p:sp>
        <p:nvSpPr>
          <p:cNvPr id="6" name="Footer Placeholder 4"/>
          <p:cNvSpPr>
            <a:spLocks noGrp="1"/>
          </p:cNvSpPr>
          <p:nvPr>
            <p:ph type="ftr" sz="quarter" idx="11"/>
          </p:nvPr>
        </p:nvSpPr>
        <p:spPr>
          <a:xfrm rot="16200000">
            <a:off x="9681172" y="2763069"/>
            <a:ext cx="1981562" cy="391886"/>
          </a:xfrm>
          <a:prstGeom prst="rect">
            <a:avLst/>
          </a:prstGeom>
          <a:ln>
            <a:solidFill>
              <a:schemeClr val="tx1"/>
            </a:solidFill>
          </a:ln>
        </p:spPr>
        <p:txBody>
          <a:bodyPr/>
          <a:lstStyle>
            <a:lvl1pPr algn="l">
              <a:defRPr sz="653"/>
            </a:lvl1pPr>
          </a:lstStyle>
          <a:p>
            <a:r>
              <a:rPr lang="es-ES_tradnl" dirty="0"/>
              <a:t>Estudiante: Arreguez, </a:t>
            </a:r>
            <a:r>
              <a:rPr lang="es-ES_tradnl" dirty="0" err="1"/>
              <a:t>Debora</a:t>
            </a:r>
            <a:r>
              <a:rPr lang="es-ES_tradnl" dirty="0"/>
              <a:t> Janet</a:t>
            </a:r>
          </a:p>
          <a:p>
            <a:r>
              <a:rPr lang="es-ES_tradnl" dirty="0"/>
              <a:t>Profesor Asistente: </a:t>
            </a:r>
            <a:r>
              <a:rPr lang="es-ES_tradnl" dirty="0" err="1"/>
              <a:t>Bonaiuti</a:t>
            </a:r>
            <a:r>
              <a:rPr lang="es-ES_tradnl" dirty="0"/>
              <a:t>, Carla</a:t>
            </a:r>
          </a:p>
        </p:txBody>
      </p:sp>
      <p:sp>
        <p:nvSpPr>
          <p:cNvPr id="7" name="Slide Number Placeholder 5"/>
          <p:cNvSpPr>
            <a:spLocks noGrp="1"/>
          </p:cNvSpPr>
          <p:nvPr>
            <p:ph type="sldNum" sz="quarter" idx="12"/>
          </p:nvPr>
        </p:nvSpPr>
        <p:spPr>
          <a:xfrm rot="16200000">
            <a:off x="9743844" y="847228"/>
            <a:ext cx="1850120" cy="391886"/>
          </a:xfrm>
          <a:prstGeom prst="rect">
            <a:avLst/>
          </a:prstGeom>
          <a:ln>
            <a:solidFill>
              <a:schemeClr val="tx1"/>
            </a:solidFill>
          </a:ln>
        </p:spPr>
        <p:txBody>
          <a:bodyPr anchor="ctr"/>
          <a:lstStyle/>
          <a:p>
            <a:r>
              <a:rPr lang="es-ES_tradnl" dirty="0"/>
              <a:t>MEMORIA GRÁFICA</a:t>
            </a:r>
          </a:p>
        </p:txBody>
      </p:sp>
      <p:sp>
        <p:nvSpPr>
          <p:cNvPr id="8" name="Date Placeholder 3"/>
          <p:cNvSpPr txBox="1">
            <a:spLocks/>
          </p:cNvSpPr>
          <p:nvPr/>
        </p:nvSpPr>
        <p:spPr>
          <a:xfrm rot="16200000">
            <a:off x="10084034" y="5931608"/>
            <a:ext cx="1169739" cy="391886"/>
          </a:xfrm>
          <a:prstGeom prst="rect">
            <a:avLst/>
          </a:prstGeom>
          <a:ln>
            <a:solidFill>
              <a:schemeClr val="tx1"/>
            </a:solidFill>
          </a:ln>
        </p:spPr>
        <p:txBody>
          <a:bodyPr vert="horz" lIns="49770" tIns="24885" rIns="49770" bIns="24885" rtlCol="0" anchor="ctr"/>
          <a:lstStyle>
            <a:defPPr>
              <a:defRPr lang="es-ES_tradnl"/>
            </a:defPPr>
            <a:lvl1pPr marL="0" algn="l" defTabSz="1468801" rtl="0" eaLnBrk="1" latinLnBrk="0" hangingPunct="1">
              <a:defRPr sz="1600" kern="1200">
                <a:solidFill>
                  <a:schemeClr val="tx1">
                    <a:tint val="75000"/>
                  </a:schemeClr>
                </a:solidFill>
                <a:latin typeface="+mn-lt"/>
                <a:ea typeface="+mn-ea"/>
                <a:cs typeface="+mn-cs"/>
              </a:defRPr>
            </a:lvl1pPr>
            <a:lvl2pPr marL="734400" algn="l" defTabSz="1468801" rtl="0" eaLnBrk="1" latinLnBrk="0" hangingPunct="1">
              <a:defRPr sz="2891" kern="1200">
                <a:solidFill>
                  <a:schemeClr val="tx1"/>
                </a:solidFill>
                <a:latin typeface="+mn-lt"/>
                <a:ea typeface="+mn-ea"/>
                <a:cs typeface="+mn-cs"/>
              </a:defRPr>
            </a:lvl2pPr>
            <a:lvl3pPr marL="1468801" algn="l" defTabSz="1468801" rtl="0" eaLnBrk="1" latinLnBrk="0" hangingPunct="1">
              <a:defRPr sz="2891" kern="1200">
                <a:solidFill>
                  <a:schemeClr val="tx1"/>
                </a:solidFill>
                <a:latin typeface="+mn-lt"/>
                <a:ea typeface="+mn-ea"/>
                <a:cs typeface="+mn-cs"/>
              </a:defRPr>
            </a:lvl3pPr>
            <a:lvl4pPr marL="2203201" algn="l" defTabSz="1468801" rtl="0" eaLnBrk="1" latinLnBrk="0" hangingPunct="1">
              <a:defRPr sz="2891" kern="1200">
                <a:solidFill>
                  <a:schemeClr val="tx1"/>
                </a:solidFill>
                <a:latin typeface="+mn-lt"/>
                <a:ea typeface="+mn-ea"/>
                <a:cs typeface="+mn-cs"/>
              </a:defRPr>
            </a:lvl4pPr>
            <a:lvl5pPr marL="2937601" algn="l" defTabSz="1468801" rtl="0" eaLnBrk="1" latinLnBrk="0" hangingPunct="1">
              <a:defRPr sz="2891" kern="1200">
                <a:solidFill>
                  <a:schemeClr val="tx1"/>
                </a:solidFill>
                <a:latin typeface="+mn-lt"/>
                <a:ea typeface="+mn-ea"/>
                <a:cs typeface="+mn-cs"/>
              </a:defRPr>
            </a:lvl5pPr>
            <a:lvl6pPr marL="3672002" algn="l" defTabSz="1468801" rtl="0" eaLnBrk="1" latinLnBrk="0" hangingPunct="1">
              <a:defRPr sz="2891" kern="1200">
                <a:solidFill>
                  <a:schemeClr val="tx1"/>
                </a:solidFill>
                <a:latin typeface="+mn-lt"/>
                <a:ea typeface="+mn-ea"/>
                <a:cs typeface="+mn-cs"/>
              </a:defRPr>
            </a:lvl6pPr>
            <a:lvl7pPr marL="4406402" algn="l" defTabSz="1468801" rtl="0" eaLnBrk="1" latinLnBrk="0" hangingPunct="1">
              <a:defRPr sz="2891" kern="1200">
                <a:solidFill>
                  <a:schemeClr val="tx1"/>
                </a:solidFill>
                <a:latin typeface="+mn-lt"/>
                <a:ea typeface="+mn-ea"/>
                <a:cs typeface="+mn-cs"/>
              </a:defRPr>
            </a:lvl7pPr>
            <a:lvl8pPr marL="5140803" algn="l" defTabSz="1468801" rtl="0" eaLnBrk="1" latinLnBrk="0" hangingPunct="1">
              <a:defRPr sz="2891" kern="1200">
                <a:solidFill>
                  <a:schemeClr val="tx1"/>
                </a:solidFill>
                <a:latin typeface="+mn-lt"/>
                <a:ea typeface="+mn-ea"/>
                <a:cs typeface="+mn-cs"/>
              </a:defRPr>
            </a:lvl8pPr>
            <a:lvl9pPr marL="5875203" algn="l" defTabSz="1468801" rtl="0" eaLnBrk="1" latinLnBrk="0" hangingPunct="1">
              <a:defRPr sz="2891" kern="1200">
                <a:solidFill>
                  <a:schemeClr val="tx1"/>
                </a:solidFill>
                <a:latin typeface="+mn-lt"/>
                <a:ea typeface="+mn-ea"/>
                <a:cs typeface="+mn-cs"/>
              </a:defRPr>
            </a:lvl9pPr>
          </a:lstStyle>
          <a:p>
            <a:r>
              <a:rPr lang="es-ES_tradnl" sz="980" b="1" dirty="0"/>
              <a:t>ARQUITECTURA I B</a:t>
            </a:r>
          </a:p>
        </p:txBody>
      </p:sp>
      <p:sp>
        <p:nvSpPr>
          <p:cNvPr id="9" name="Title 1"/>
          <p:cNvSpPr txBox="1">
            <a:spLocks/>
          </p:cNvSpPr>
          <p:nvPr/>
        </p:nvSpPr>
        <p:spPr>
          <a:xfrm>
            <a:off x="1325817" y="1139050"/>
            <a:ext cx="1449979" cy="2578519"/>
          </a:xfrm>
          <a:prstGeom prst="rect">
            <a:avLst/>
          </a:prstGeom>
          <a:ln w="3175">
            <a:solidFill>
              <a:schemeClr val="tx1"/>
            </a:solidFill>
          </a:ln>
        </p:spPr>
        <p:txBody>
          <a:bodyPr vert="horz" lIns="49770" tIns="24885" rIns="49770" bIns="24885" rtlCol="0" anchor="t">
            <a:normAutofit/>
          </a:bodyPr>
          <a:lstStyle>
            <a:lvl1pPr algn="ctr" defTabSz="1680027">
              <a:lnSpc>
                <a:spcPct val="90000"/>
              </a:lnSpc>
              <a:spcBef>
                <a:spcPct val="0"/>
              </a:spcBef>
              <a:buNone/>
              <a:defRPr sz="2800">
                <a:latin typeface="+mj-lt"/>
                <a:ea typeface="+mj-ea"/>
                <a:cs typeface="+mj-cs"/>
              </a:defRPr>
            </a:lvl1pPr>
          </a:lstStyle>
          <a:p>
            <a:pPr lvl="0" algn="l"/>
            <a:endParaRPr lang="en-US" sz="599" dirty="0"/>
          </a:p>
        </p:txBody>
      </p:sp>
      <p:sp>
        <p:nvSpPr>
          <p:cNvPr id="10" name="Title 1"/>
          <p:cNvSpPr txBox="1">
            <a:spLocks/>
          </p:cNvSpPr>
          <p:nvPr/>
        </p:nvSpPr>
        <p:spPr>
          <a:xfrm>
            <a:off x="2841555" y="505377"/>
            <a:ext cx="2948943" cy="2860769"/>
          </a:xfrm>
          <a:prstGeom prst="rect">
            <a:avLst/>
          </a:prstGeom>
        </p:spPr>
        <p:txBody>
          <a:bodyPr vert="horz" lIns="49770" tIns="24885" rIns="49770" bIns="24885" rtlCol="0" anchor="b">
            <a:normAutofit/>
          </a:bodyPr>
          <a:lstStyle>
            <a:lvl1pPr algn="ctr" defTabSz="1680027">
              <a:lnSpc>
                <a:spcPct val="90000"/>
              </a:lnSpc>
              <a:spcBef>
                <a:spcPct val="0"/>
              </a:spcBef>
              <a:buNone/>
              <a:defRPr sz="2800">
                <a:latin typeface="+mj-lt"/>
                <a:ea typeface="+mj-ea"/>
                <a:cs typeface="+mj-cs"/>
              </a:defRPr>
            </a:lvl1pPr>
          </a:lstStyle>
          <a:p>
            <a:pPr lvl="0"/>
            <a:endParaRPr lang="en-US" sz="1524" dirty="0"/>
          </a:p>
        </p:txBody>
      </p:sp>
      <p:sp>
        <p:nvSpPr>
          <p:cNvPr id="11" name="Title 1"/>
          <p:cNvSpPr txBox="1">
            <a:spLocks/>
          </p:cNvSpPr>
          <p:nvPr/>
        </p:nvSpPr>
        <p:spPr>
          <a:xfrm>
            <a:off x="2838505" y="681941"/>
            <a:ext cx="2957138" cy="391886"/>
          </a:xfrm>
          <a:prstGeom prst="rect">
            <a:avLst/>
          </a:prstGeom>
          <a:solidFill>
            <a:schemeClr val="tx1">
              <a:lumMod val="50000"/>
              <a:lumOff val="50000"/>
            </a:schemeClr>
          </a:solidFill>
          <a:ln>
            <a:solidFill>
              <a:srgbClr val="FFFF99"/>
            </a:solidFill>
          </a:ln>
        </p:spPr>
        <p:txBody>
          <a:bodyPr vert="horz" lIns="49770" tIns="24885" rIns="49770" bIns="24885" rtlCol="0" anchor="b">
            <a:normAutofit/>
          </a:bodyPr>
          <a:lstStyle>
            <a:lvl1pPr algn="ctr" defTabSz="1680027" rtl="0" eaLnBrk="1" latinLnBrk="0" hangingPunct="1">
              <a:lnSpc>
                <a:spcPct val="90000"/>
              </a:lnSpc>
              <a:spcBef>
                <a:spcPct val="0"/>
              </a:spcBef>
              <a:buNone/>
              <a:defRPr sz="2800" b="1" kern="1200">
                <a:solidFill>
                  <a:schemeClr val="bg1"/>
                </a:solidFill>
                <a:latin typeface="+mj-lt"/>
                <a:ea typeface="+mj-ea"/>
                <a:cs typeface="+mj-cs"/>
              </a:defRPr>
            </a:lvl1pPr>
          </a:lstStyle>
          <a:p>
            <a:r>
              <a:rPr lang="es-ES_tradnl" sz="1524" dirty="0"/>
              <a:t>SITIO·EMPLAZAMIENTO·FORMA</a:t>
            </a:r>
            <a:endParaRPr lang="en-US" sz="1524" dirty="0"/>
          </a:p>
        </p:txBody>
      </p:sp>
      <p:sp>
        <p:nvSpPr>
          <p:cNvPr id="12" name="Title 1"/>
          <p:cNvSpPr txBox="1">
            <a:spLocks/>
          </p:cNvSpPr>
          <p:nvPr/>
        </p:nvSpPr>
        <p:spPr>
          <a:xfrm>
            <a:off x="5873035" y="675813"/>
            <a:ext cx="4509948" cy="391886"/>
          </a:xfrm>
          <a:prstGeom prst="rect">
            <a:avLst/>
          </a:prstGeom>
          <a:solidFill>
            <a:schemeClr val="tx1">
              <a:lumMod val="50000"/>
              <a:lumOff val="50000"/>
            </a:schemeClr>
          </a:solidFill>
          <a:ln>
            <a:solidFill>
              <a:schemeClr val="tx1"/>
            </a:solidFill>
          </a:ln>
        </p:spPr>
        <p:txBody>
          <a:bodyPr vert="horz" lIns="49770" tIns="24885" rIns="49770" bIns="24885" rtlCol="0" anchor="b">
            <a:normAutofit/>
          </a:bodyPr>
          <a:lstStyle>
            <a:lvl1pPr algn="ctr" defTabSz="1680027" rtl="0" eaLnBrk="1" latinLnBrk="0" hangingPunct="1">
              <a:lnSpc>
                <a:spcPct val="90000"/>
              </a:lnSpc>
              <a:spcBef>
                <a:spcPct val="0"/>
              </a:spcBef>
              <a:buNone/>
              <a:defRPr sz="2800" b="1" kern="1200">
                <a:solidFill>
                  <a:schemeClr val="bg1"/>
                </a:solidFill>
                <a:latin typeface="+mj-lt"/>
                <a:ea typeface="+mj-ea"/>
                <a:cs typeface="+mj-cs"/>
              </a:defRPr>
            </a:lvl1pPr>
          </a:lstStyle>
          <a:p>
            <a:r>
              <a:rPr lang="es-ES_tradnl" sz="1524" dirty="0"/>
              <a:t>IDEA GENERADORA·PARTIDO</a:t>
            </a:r>
            <a:endParaRPr lang="en-US" sz="1524" dirty="0"/>
          </a:p>
        </p:txBody>
      </p:sp>
      <p:sp>
        <p:nvSpPr>
          <p:cNvPr id="13" name="Title 1"/>
          <p:cNvSpPr txBox="1">
            <a:spLocks/>
          </p:cNvSpPr>
          <p:nvPr/>
        </p:nvSpPr>
        <p:spPr>
          <a:xfrm>
            <a:off x="5866917" y="1120569"/>
            <a:ext cx="4509948" cy="2597000"/>
          </a:xfrm>
          <a:prstGeom prst="rect">
            <a:avLst/>
          </a:prstGeom>
          <a:ln w="3175">
            <a:solidFill>
              <a:schemeClr val="tx1"/>
            </a:solidFill>
          </a:ln>
        </p:spPr>
        <p:txBody>
          <a:bodyPr vert="horz" lIns="49770" tIns="24885" rIns="49770" bIns="24885" rtlCol="0" anchor="t">
            <a:normAutofit/>
          </a:bodyPr>
          <a:lstStyle>
            <a:lvl1pPr algn="ctr" defTabSz="1680027">
              <a:lnSpc>
                <a:spcPct val="90000"/>
              </a:lnSpc>
              <a:spcBef>
                <a:spcPct val="0"/>
              </a:spcBef>
              <a:buNone/>
              <a:defRPr sz="2800">
                <a:latin typeface="+mj-lt"/>
                <a:ea typeface="+mj-ea"/>
                <a:cs typeface="+mj-cs"/>
              </a:defRPr>
            </a:lvl1pPr>
          </a:lstStyle>
          <a:p>
            <a:pPr lvl="0" algn="l"/>
            <a:endParaRPr lang="en-US" sz="599" dirty="0"/>
          </a:p>
        </p:txBody>
      </p:sp>
      <p:sp>
        <p:nvSpPr>
          <p:cNvPr id="14" name="Title 1"/>
          <p:cNvSpPr txBox="1">
            <a:spLocks/>
          </p:cNvSpPr>
          <p:nvPr/>
        </p:nvSpPr>
        <p:spPr>
          <a:xfrm>
            <a:off x="1347737" y="113491"/>
            <a:ext cx="9035246" cy="509452"/>
          </a:xfrm>
          <a:prstGeom prst="rect">
            <a:avLst/>
          </a:prstGeom>
          <a:solidFill>
            <a:schemeClr val="tx1">
              <a:lumMod val="50000"/>
              <a:lumOff val="50000"/>
            </a:schemeClr>
          </a:solidFill>
          <a:ln>
            <a:solidFill>
              <a:schemeClr val="tx1"/>
            </a:solidFill>
          </a:ln>
        </p:spPr>
        <p:txBody>
          <a:bodyPr vert="horz" lIns="49770" tIns="24885" rIns="49770" bIns="24885" rtlCol="0" anchor="ctr">
            <a:normAutofit/>
          </a:bodyPr>
          <a:lstStyle>
            <a:lvl1pPr algn="ctr" defTabSz="1680027" rtl="0" eaLnBrk="1" latinLnBrk="0" hangingPunct="1">
              <a:lnSpc>
                <a:spcPct val="90000"/>
              </a:lnSpc>
              <a:spcBef>
                <a:spcPct val="0"/>
              </a:spcBef>
              <a:buNone/>
              <a:defRPr sz="2800" b="1" kern="1200">
                <a:solidFill>
                  <a:schemeClr val="bg1"/>
                </a:solidFill>
                <a:latin typeface="+mj-lt"/>
                <a:ea typeface="+mj-ea"/>
                <a:cs typeface="+mj-cs"/>
              </a:defRPr>
            </a:lvl1pPr>
          </a:lstStyle>
          <a:p>
            <a:pPr algn="ctr"/>
            <a:r>
              <a:rPr lang="es-ES_tradnl" sz="2395" dirty="0"/>
              <a:t>MEMORIA GRÁFICO CONCEPTUAL </a:t>
            </a:r>
            <a:r>
              <a:rPr lang="es-ES_tradnl" sz="1959" dirty="0"/>
              <a:t>· </a:t>
            </a:r>
            <a:r>
              <a:rPr lang="es-ES_tradnl" sz="1633" dirty="0"/>
              <a:t>SEDE CLUB BARRIAL · BARRIO VALLE DEL CERRO</a:t>
            </a:r>
            <a:endParaRPr lang="en-US" sz="1633" dirty="0"/>
          </a:p>
        </p:txBody>
      </p:sp>
      <p:sp>
        <p:nvSpPr>
          <p:cNvPr id="15" name="Title 1"/>
          <p:cNvSpPr txBox="1">
            <a:spLocks/>
          </p:cNvSpPr>
          <p:nvPr/>
        </p:nvSpPr>
        <p:spPr>
          <a:xfrm>
            <a:off x="1328480" y="3787292"/>
            <a:ext cx="4468136" cy="391886"/>
          </a:xfrm>
          <a:prstGeom prst="rect">
            <a:avLst/>
          </a:prstGeom>
          <a:solidFill>
            <a:schemeClr val="tx1">
              <a:lumMod val="50000"/>
              <a:lumOff val="50000"/>
            </a:schemeClr>
          </a:solidFill>
          <a:ln>
            <a:solidFill>
              <a:schemeClr val="tx1"/>
            </a:solidFill>
          </a:ln>
        </p:spPr>
        <p:txBody>
          <a:bodyPr vert="horz" lIns="49770" tIns="24885" rIns="49770" bIns="24885" rtlCol="0" anchor="b">
            <a:normAutofit/>
          </a:bodyPr>
          <a:lstStyle>
            <a:lvl1pPr algn="ctr" defTabSz="1680027" rtl="0" eaLnBrk="1" latinLnBrk="0" hangingPunct="1">
              <a:lnSpc>
                <a:spcPct val="90000"/>
              </a:lnSpc>
              <a:spcBef>
                <a:spcPct val="0"/>
              </a:spcBef>
              <a:buNone/>
              <a:defRPr sz="2800" b="1" kern="1200">
                <a:solidFill>
                  <a:schemeClr val="bg1"/>
                </a:solidFill>
                <a:latin typeface="+mj-lt"/>
                <a:ea typeface="+mj-ea"/>
                <a:cs typeface="+mj-cs"/>
              </a:defRPr>
            </a:lvl1pPr>
          </a:lstStyle>
          <a:p>
            <a:r>
              <a:rPr lang="es-ES_tradnl" sz="1524" dirty="0"/>
              <a:t>PROGRAMA · ESPACIOS · USOS</a:t>
            </a:r>
            <a:endParaRPr lang="en-US" sz="1524" dirty="0"/>
          </a:p>
        </p:txBody>
      </p:sp>
      <p:sp>
        <p:nvSpPr>
          <p:cNvPr id="16" name="Title 1"/>
          <p:cNvSpPr txBox="1">
            <a:spLocks/>
          </p:cNvSpPr>
          <p:nvPr/>
        </p:nvSpPr>
        <p:spPr>
          <a:xfrm>
            <a:off x="1322362" y="4232048"/>
            <a:ext cx="4468136" cy="2480373"/>
          </a:xfrm>
          <a:prstGeom prst="rect">
            <a:avLst/>
          </a:prstGeom>
          <a:ln w="3175">
            <a:solidFill>
              <a:schemeClr val="tx1"/>
            </a:solidFill>
          </a:ln>
        </p:spPr>
        <p:txBody>
          <a:bodyPr vert="horz" lIns="49770" tIns="24885" rIns="49770" bIns="24885" rtlCol="0" anchor="t">
            <a:normAutofit/>
          </a:bodyPr>
          <a:lstStyle>
            <a:lvl1pPr algn="ctr" defTabSz="1680027">
              <a:lnSpc>
                <a:spcPct val="90000"/>
              </a:lnSpc>
              <a:spcBef>
                <a:spcPct val="0"/>
              </a:spcBef>
              <a:buNone/>
              <a:defRPr sz="2800">
                <a:latin typeface="+mj-lt"/>
                <a:ea typeface="+mj-ea"/>
                <a:cs typeface="+mj-cs"/>
              </a:defRPr>
            </a:lvl1pPr>
          </a:lstStyle>
          <a:p>
            <a:pPr lvl="0" algn="l"/>
            <a:endParaRPr lang="en-US" sz="599" dirty="0"/>
          </a:p>
        </p:txBody>
      </p:sp>
      <p:sp>
        <p:nvSpPr>
          <p:cNvPr id="17" name="Title 1"/>
          <p:cNvSpPr txBox="1">
            <a:spLocks/>
          </p:cNvSpPr>
          <p:nvPr/>
        </p:nvSpPr>
        <p:spPr>
          <a:xfrm>
            <a:off x="5880097" y="3796118"/>
            <a:ext cx="4502886" cy="391886"/>
          </a:xfrm>
          <a:prstGeom prst="rect">
            <a:avLst/>
          </a:prstGeom>
          <a:solidFill>
            <a:schemeClr val="tx1">
              <a:lumMod val="50000"/>
              <a:lumOff val="50000"/>
            </a:schemeClr>
          </a:solidFill>
          <a:ln>
            <a:solidFill>
              <a:schemeClr val="tx1"/>
            </a:solidFill>
          </a:ln>
        </p:spPr>
        <p:txBody>
          <a:bodyPr vert="horz" lIns="49770" tIns="24885" rIns="49770" bIns="24885" rtlCol="0" anchor="b">
            <a:normAutofit/>
          </a:bodyPr>
          <a:lstStyle>
            <a:lvl1pPr algn="ctr" defTabSz="1680027" rtl="0" eaLnBrk="1" latinLnBrk="0" hangingPunct="1">
              <a:lnSpc>
                <a:spcPct val="90000"/>
              </a:lnSpc>
              <a:spcBef>
                <a:spcPct val="0"/>
              </a:spcBef>
              <a:buNone/>
              <a:defRPr sz="2800" b="1" kern="1200">
                <a:solidFill>
                  <a:schemeClr val="bg1"/>
                </a:solidFill>
                <a:latin typeface="+mj-lt"/>
                <a:ea typeface="+mj-ea"/>
                <a:cs typeface="+mj-cs"/>
              </a:defRPr>
            </a:lvl1pPr>
          </a:lstStyle>
          <a:p>
            <a:r>
              <a:rPr lang="es-ES_tradnl" sz="1524" dirty="0"/>
              <a:t>MATERIALIDAD · EXPRESIÓN· TECNOLOGÍA</a:t>
            </a:r>
            <a:endParaRPr lang="en-US" sz="1524" dirty="0"/>
          </a:p>
        </p:txBody>
      </p:sp>
      <p:sp>
        <p:nvSpPr>
          <p:cNvPr id="18" name="Title 1"/>
          <p:cNvSpPr txBox="1">
            <a:spLocks/>
          </p:cNvSpPr>
          <p:nvPr/>
        </p:nvSpPr>
        <p:spPr>
          <a:xfrm>
            <a:off x="5880097" y="4232048"/>
            <a:ext cx="4496768" cy="2480373"/>
          </a:xfrm>
          <a:prstGeom prst="rect">
            <a:avLst/>
          </a:prstGeom>
          <a:ln w="3175">
            <a:solidFill>
              <a:schemeClr val="tx1"/>
            </a:solidFill>
          </a:ln>
        </p:spPr>
        <p:txBody>
          <a:bodyPr vert="horz" lIns="49770" tIns="24885" rIns="49770" bIns="24885" rtlCol="0" anchor="t">
            <a:normAutofit/>
          </a:bodyPr>
          <a:lstStyle>
            <a:lvl1pPr algn="ctr" defTabSz="1680027">
              <a:lnSpc>
                <a:spcPct val="90000"/>
              </a:lnSpc>
              <a:spcBef>
                <a:spcPct val="0"/>
              </a:spcBef>
              <a:buNone/>
              <a:defRPr sz="2800">
                <a:latin typeface="+mj-lt"/>
                <a:ea typeface="+mj-ea"/>
                <a:cs typeface="+mj-cs"/>
              </a:defRPr>
            </a:lvl1pPr>
          </a:lstStyle>
          <a:p>
            <a:pPr lvl="0" algn="l"/>
            <a:endParaRPr lang="en-US" sz="599" dirty="0"/>
          </a:p>
        </p:txBody>
      </p:sp>
      <p:sp>
        <p:nvSpPr>
          <p:cNvPr id="19" name="Title 1"/>
          <p:cNvSpPr txBox="1">
            <a:spLocks/>
          </p:cNvSpPr>
          <p:nvPr/>
        </p:nvSpPr>
        <p:spPr>
          <a:xfrm>
            <a:off x="2871891" y="1137422"/>
            <a:ext cx="2895880" cy="2578519"/>
          </a:xfrm>
          <a:prstGeom prst="rect">
            <a:avLst/>
          </a:prstGeom>
          <a:ln w="3175">
            <a:solidFill>
              <a:schemeClr val="tx1"/>
            </a:solidFill>
          </a:ln>
        </p:spPr>
        <p:txBody>
          <a:bodyPr vert="horz" lIns="49770" tIns="24885" rIns="49770" bIns="24885" rtlCol="0" anchor="t">
            <a:normAutofit/>
          </a:bodyPr>
          <a:lstStyle>
            <a:lvl1pPr algn="ctr" defTabSz="1680027">
              <a:lnSpc>
                <a:spcPct val="90000"/>
              </a:lnSpc>
              <a:spcBef>
                <a:spcPct val="0"/>
              </a:spcBef>
              <a:buNone/>
              <a:defRPr sz="2800">
                <a:latin typeface="+mj-lt"/>
                <a:ea typeface="+mj-ea"/>
                <a:cs typeface="+mj-cs"/>
              </a:defRPr>
            </a:lvl1pPr>
          </a:lstStyle>
          <a:p>
            <a:pPr lvl="0" algn="l"/>
            <a:endParaRPr lang="en-US" sz="599" dirty="0"/>
          </a:p>
        </p:txBody>
      </p:sp>
      <p:sp>
        <p:nvSpPr>
          <p:cNvPr id="2" name="Rectángulo 1"/>
          <p:cNvSpPr/>
          <p:nvPr/>
        </p:nvSpPr>
        <p:spPr>
          <a:xfrm>
            <a:off x="1304674" y="1106446"/>
            <a:ext cx="1437735" cy="3126240"/>
          </a:xfrm>
          <a:prstGeom prst="rect">
            <a:avLst/>
          </a:prstGeom>
        </p:spPr>
        <p:txBody>
          <a:bodyPr wrap="square">
            <a:spAutoFit/>
          </a:bodyPr>
          <a:lstStyle/>
          <a:p>
            <a:pPr>
              <a:spcBef>
                <a:spcPts val="653"/>
              </a:spcBef>
              <a:spcAft>
                <a:spcPts val="653"/>
              </a:spcAft>
            </a:pPr>
            <a:r>
              <a:rPr lang="es-AR" sz="435" dirty="0">
                <a:solidFill>
                  <a:srgbClr val="000000"/>
                </a:solidFill>
                <a:latin typeface="Arial" panose="020B0604020202020204" pitchFamily="34" charset="0"/>
              </a:rPr>
              <a:t>El proyecto de escala barrial se encuentra ubicado en el Club Teléfonos, Barrio Valle del Cerro, Córdoba. Cuenta con un terreno rectangular, en condición de tramo y con una superficie de 852m2. El emplazamiento responde hacia la apertura del edificio con respecto al entorno, generando una fluidez visual desde el entorno hacia el club.</a:t>
            </a:r>
          </a:p>
          <a:p>
            <a:pPr>
              <a:spcBef>
                <a:spcPts val="653"/>
              </a:spcBef>
              <a:spcAft>
                <a:spcPts val="653"/>
              </a:spcAft>
            </a:pPr>
            <a:r>
              <a:rPr lang="es-AR" sz="435" dirty="0">
                <a:solidFill>
                  <a:srgbClr val="000000"/>
                </a:solidFill>
                <a:latin typeface="Arial" panose="020B0604020202020204" pitchFamily="34" charset="0"/>
              </a:rPr>
              <a:t> La morfología del edificio se compone de dos  bloques que se comunican entre sí para formar un conjunto. A través de un espacio de transición</a:t>
            </a:r>
            <a:endParaRPr lang="es-AR" sz="435" dirty="0"/>
          </a:p>
          <a:p>
            <a:pPr>
              <a:spcBef>
                <a:spcPts val="653"/>
              </a:spcBef>
              <a:spcAft>
                <a:spcPts val="653"/>
              </a:spcAft>
            </a:pPr>
            <a:r>
              <a:rPr lang="es-AR" sz="435" dirty="0">
                <a:solidFill>
                  <a:srgbClr val="000000"/>
                </a:solidFill>
                <a:latin typeface="Arial" panose="020B0604020202020204" pitchFamily="34" charset="0"/>
              </a:rPr>
              <a:t>La idea de partido es generar una apertura hacia el entorno y por medio de ella invitar al ingreso mediante una explanada , generando así una conexión entre lo público y lo privado y una  visualización fluida entre los conjuntos sólidos que independizan un espacio central mediante un espacio de transición que acompaña dicho ingreso.</a:t>
            </a:r>
            <a:endParaRPr lang="es-AR" sz="435" dirty="0"/>
          </a:p>
          <a:p>
            <a:pPr>
              <a:spcBef>
                <a:spcPts val="653"/>
              </a:spcBef>
              <a:spcAft>
                <a:spcPts val="653"/>
              </a:spcAft>
            </a:pPr>
            <a:r>
              <a:rPr lang="es-AR" sz="435" dirty="0">
                <a:solidFill>
                  <a:srgbClr val="000000"/>
                </a:solidFill>
                <a:latin typeface="Arial" panose="020B0604020202020204" pitchFamily="34" charset="0"/>
              </a:rPr>
              <a:t>Los espacios se encuentran agrupados por paquetes funcionales  de diferentes actividades, y articulado por un espacio de transición central  que ponen en valor los espacios de actividades principales.</a:t>
            </a:r>
            <a:endParaRPr lang="es-AR" sz="435" dirty="0"/>
          </a:p>
          <a:p>
            <a:pPr>
              <a:spcBef>
                <a:spcPts val="653"/>
              </a:spcBef>
              <a:spcAft>
                <a:spcPts val="653"/>
              </a:spcAft>
            </a:pPr>
            <a:r>
              <a:rPr lang="es-AR" sz="435" dirty="0">
                <a:solidFill>
                  <a:srgbClr val="000000"/>
                </a:solidFill>
                <a:latin typeface="Arial" panose="020B0604020202020204" pitchFamily="34" charset="0"/>
              </a:rPr>
              <a:t> Con respecto a la imagen institucional se buscó que resalte del entorno residencial que lo rodea, incorporando líneas curvas en la morfología, manteniendo líneas simples en sus fachadas de una misma altura, materializadas con hormigón armado y madera en todas sus envolventes, incorporando paños vidriados para visuales en donde las requiera.</a:t>
            </a:r>
            <a:endParaRPr lang="es-AR" sz="435" dirty="0"/>
          </a:p>
          <a:p>
            <a:br>
              <a:rPr lang="es-AR" sz="490" dirty="0"/>
            </a:br>
            <a:endParaRPr lang="es-AR" sz="490" dirty="0"/>
          </a:p>
        </p:txBody>
      </p:sp>
      <p:pic>
        <p:nvPicPr>
          <p:cNvPr id="47" name="Imagen 46"/>
          <p:cNvPicPr>
            <a:picLocks noChangeAspect="1"/>
          </p:cNvPicPr>
          <p:nvPr/>
        </p:nvPicPr>
        <p:blipFill rotWithShape="1">
          <a:blip r:embed="rId2">
            <a:extLst>
              <a:ext uri="{28A0092B-C50C-407E-A947-70E740481C1C}">
                <a14:useLocalDpi xmlns:a14="http://schemas.microsoft.com/office/drawing/2010/main" val="0"/>
              </a:ext>
            </a:extLst>
          </a:blip>
          <a:srcRect l="40919" r="20295" b="62415"/>
          <a:stretch/>
        </p:blipFill>
        <p:spPr>
          <a:xfrm>
            <a:off x="7221753" y="1120569"/>
            <a:ext cx="1676165" cy="1238574"/>
          </a:xfrm>
          <a:prstGeom prst="rect">
            <a:avLst/>
          </a:prstGeom>
        </p:spPr>
      </p:pic>
      <p:pic>
        <p:nvPicPr>
          <p:cNvPr id="48" name="Imagen 47"/>
          <p:cNvPicPr>
            <a:picLocks noChangeAspect="1"/>
          </p:cNvPicPr>
          <p:nvPr/>
        </p:nvPicPr>
        <p:blipFill rotWithShape="1">
          <a:blip r:embed="rId2">
            <a:extLst>
              <a:ext uri="{28A0092B-C50C-407E-A947-70E740481C1C}">
                <a14:useLocalDpi xmlns:a14="http://schemas.microsoft.com/office/drawing/2010/main" val="0"/>
              </a:ext>
            </a:extLst>
          </a:blip>
          <a:srcRect l="3629" t="1008" r="57777" b="55758"/>
          <a:stretch/>
        </p:blipFill>
        <p:spPr>
          <a:xfrm>
            <a:off x="5868671" y="1112061"/>
            <a:ext cx="1474142" cy="1259212"/>
          </a:xfrm>
          <a:prstGeom prst="rect">
            <a:avLst/>
          </a:prstGeom>
        </p:spPr>
      </p:pic>
      <p:pic>
        <p:nvPicPr>
          <p:cNvPr id="49" name="Imagen 48"/>
          <p:cNvPicPr>
            <a:picLocks noChangeAspect="1"/>
          </p:cNvPicPr>
          <p:nvPr/>
        </p:nvPicPr>
        <p:blipFill rotWithShape="1">
          <a:blip r:embed="rId2">
            <a:extLst>
              <a:ext uri="{28A0092B-C50C-407E-A947-70E740481C1C}">
                <a14:useLocalDpi xmlns:a14="http://schemas.microsoft.com/office/drawing/2010/main" val="0"/>
              </a:ext>
            </a:extLst>
          </a:blip>
          <a:srcRect l="-4854" t="42397" r="6517" b="10147"/>
          <a:stretch/>
        </p:blipFill>
        <p:spPr>
          <a:xfrm>
            <a:off x="6271122" y="2222483"/>
            <a:ext cx="4105668" cy="1510857"/>
          </a:xfrm>
          <a:prstGeom prst="rect">
            <a:avLst/>
          </a:prstGeom>
        </p:spPr>
      </p:pic>
      <p:pic>
        <p:nvPicPr>
          <p:cNvPr id="50" name="Imagen 49"/>
          <p:cNvPicPr>
            <a:picLocks noChangeAspect="1"/>
          </p:cNvPicPr>
          <p:nvPr/>
        </p:nvPicPr>
        <p:blipFill rotWithShape="1">
          <a:blip r:embed="rId3">
            <a:extLst>
              <a:ext uri="{28A0092B-C50C-407E-A947-70E740481C1C}">
                <a14:useLocalDpi xmlns:a14="http://schemas.microsoft.com/office/drawing/2010/main" val="0"/>
              </a:ext>
            </a:extLst>
          </a:blip>
          <a:srcRect r="19164" b="11806"/>
          <a:stretch/>
        </p:blipFill>
        <p:spPr>
          <a:xfrm rot="16200000">
            <a:off x="9059880" y="845885"/>
            <a:ext cx="1101915" cy="1634268"/>
          </a:xfrm>
          <a:prstGeom prst="rect">
            <a:avLst/>
          </a:prstGeom>
        </p:spPr>
      </p:pic>
      <p:pic>
        <p:nvPicPr>
          <p:cNvPr id="52" name="Imagen 51"/>
          <p:cNvPicPr>
            <a:picLocks noChangeAspect="1"/>
          </p:cNvPicPr>
          <p:nvPr/>
        </p:nvPicPr>
        <p:blipFill rotWithShape="1">
          <a:blip r:embed="rId4">
            <a:extLst>
              <a:ext uri="{28A0092B-C50C-407E-A947-70E740481C1C}">
                <a14:useLocalDpi xmlns:a14="http://schemas.microsoft.com/office/drawing/2010/main" val="0"/>
              </a:ext>
            </a:extLst>
          </a:blip>
          <a:srcRect l="597" t="1184" r="51013" b="47832"/>
          <a:stretch/>
        </p:blipFill>
        <p:spPr>
          <a:xfrm>
            <a:off x="2899017" y="1125175"/>
            <a:ext cx="1737669" cy="1384785"/>
          </a:xfrm>
          <a:prstGeom prst="rect">
            <a:avLst/>
          </a:prstGeom>
        </p:spPr>
      </p:pic>
      <p:pic>
        <p:nvPicPr>
          <p:cNvPr id="53" name="Imagen 52"/>
          <p:cNvPicPr>
            <a:picLocks noChangeAspect="1"/>
          </p:cNvPicPr>
          <p:nvPr/>
        </p:nvPicPr>
        <p:blipFill rotWithShape="1">
          <a:blip r:embed="rId4">
            <a:extLst>
              <a:ext uri="{28A0092B-C50C-407E-A947-70E740481C1C}">
                <a14:useLocalDpi xmlns:a14="http://schemas.microsoft.com/office/drawing/2010/main" val="0"/>
              </a:ext>
            </a:extLst>
          </a:blip>
          <a:srcRect l="48548" t="2038" b="49135"/>
          <a:stretch/>
        </p:blipFill>
        <p:spPr>
          <a:xfrm>
            <a:off x="4394417" y="1446445"/>
            <a:ext cx="1530526" cy="1098585"/>
          </a:xfrm>
          <a:prstGeom prst="rect">
            <a:avLst/>
          </a:prstGeom>
        </p:spPr>
      </p:pic>
      <p:pic>
        <p:nvPicPr>
          <p:cNvPr id="54" name="Imagen 53"/>
          <p:cNvPicPr>
            <a:picLocks noChangeAspect="1"/>
          </p:cNvPicPr>
          <p:nvPr/>
        </p:nvPicPr>
        <p:blipFill rotWithShape="1">
          <a:blip r:embed="rId4">
            <a:extLst>
              <a:ext uri="{28A0092B-C50C-407E-A947-70E740481C1C}">
                <a14:useLocalDpi xmlns:a14="http://schemas.microsoft.com/office/drawing/2010/main" val="0"/>
              </a:ext>
            </a:extLst>
          </a:blip>
          <a:srcRect l="33478" t="50831" r="347" b="12456"/>
          <a:stretch/>
        </p:blipFill>
        <p:spPr>
          <a:xfrm>
            <a:off x="4014879" y="2643561"/>
            <a:ext cx="1682517" cy="706037"/>
          </a:xfrm>
          <a:prstGeom prst="rect">
            <a:avLst/>
          </a:prstGeom>
        </p:spPr>
      </p:pic>
      <p:pic>
        <p:nvPicPr>
          <p:cNvPr id="55" name="Imagen 54"/>
          <p:cNvPicPr>
            <a:picLocks noChangeAspect="1"/>
          </p:cNvPicPr>
          <p:nvPr/>
        </p:nvPicPr>
        <p:blipFill rotWithShape="1">
          <a:blip r:embed="rId4">
            <a:extLst>
              <a:ext uri="{28A0092B-C50C-407E-A947-70E740481C1C}">
                <a14:useLocalDpi xmlns:a14="http://schemas.microsoft.com/office/drawing/2010/main" val="0"/>
              </a:ext>
            </a:extLst>
          </a:blip>
          <a:srcRect l="4714" t="51811" r="66741" b="12716"/>
          <a:stretch/>
        </p:blipFill>
        <p:spPr>
          <a:xfrm>
            <a:off x="2899017" y="2561308"/>
            <a:ext cx="1050103" cy="987001"/>
          </a:xfrm>
          <a:prstGeom prst="rect">
            <a:avLst/>
          </a:prstGeom>
        </p:spPr>
      </p:pic>
      <p:pic>
        <p:nvPicPr>
          <p:cNvPr id="56" name="Imagen 55"/>
          <p:cNvPicPr>
            <a:picLocks noChangeAspect="1"/>
          </p:cNvPicPr>
          <p:nvPr/>
        </p:nvPicPr>
        <p:blipFill rotWithShape="1">
          <a:blip r:embed="rId5">
            <a:extLst>
              <a:ext uri="{28A0092B-C50C-407E-A947-70E740481C1C}">
                <a14:useLocalDpi xmlns:a14="http://schemas.microsoft.com/office/drawing/2010/main" val="0"/>
              </a:ext>
            </a:extLst>
          </a:blip>
          <a:srcRect l="-34" t="-1141" r="68251" b="25076"/>
          <a:stretch/>
        </p:blipFill>
        <p:spPr>
          <a:xfrm>
            <a:off x="1329798" y="4224987"/>
            <a:ext cx="1508706" cy="2487434"/>
          </a:xfrm>
          <a:prstGeom prst="rect">
            <a:avLst/>
          </a:prstGeom>
        </p:spPr>
      </p:pic>
      <p:pic>
        <p:nvPicPr>
          <p:cNvPr id="57" name="Imagen 56"/>
          <p:cNvPicPr>
            <a:picLocks noChangeAspect="1"/>
          </p:cNvPicPr>
          <p:nvPr/>
        </p:nvPicPr>
        <p:blipFill rotWithShape="1">
          <a:blip r:embed="rId5">
            <a:extLst>
              <a:ext uri="{28A0092B-C50C-407E-A947-70E740481C1C}">
                <a14:useLocalDpi xmlns:a14="http://schemas.microsoft.com/office/drawing/2010/main" val="0"/>
              </a:ext>
            </a:extLst>
          </a:blip>
          <a:srcRect l="32469" t="5311" r="51716" b="55568"/>
          <a:stretch/>
        </p:blipFill>
        <p:spPr>
          <a:xfrm>
            <a:off x="2860405" y="4232048"/>
            <a:ext cx="702143" cy="1244238"/>
          </a:xfrm>
          <a:prstGeom prst="rect">
            <a:avLst/>
          </a:prstGeom>
        </p:spPr>
      </p:pic>
      <p:pic>
        <p:nvPicPr>
          <p:cNvPr id="59" name="Imagen 58"/>
          <p:cNvPicPr>
            <a:picLocks noChangeAspect="1"/>
          </p:cNvPicPr>
          <p:nvPr/>
        </p:nvPicPr>
        <p:blipFill rotWithShape="1">
          <a:blip r:embed="rId5">
            <a:extLst>
              <a:ext uri="{28A0092B-C50C-407E-A947-70E740481C1C}">
                <a14:useLocalDpi xmlns:a14="http://schemas.microsoft.com/office/drawing/2010/main" val="0"/>
              </a:ext>
            </a:extLst>
          </a:blip>
          <a:srcRect l="48332" t="602" r="29282" b="23333"/>
          <a:stretch/>
        </p:blipFill>
        <p:spPr>
          <a:xfrm>
            <a:off x="2680153" y="5261121"/>
            <a:ext cx="1062647" cy="2586766"/>
          </a:xfrm>
          <a:prstGeom prst="rect">
            <a:avLst/>
          </a:prstGeom>
        </p:spPr>
      </p:pic>
      <p:pic>
        <p:nvPicPr>
          <p:cNvPr id="60" name="Imagen 59"/>
          <p:cNvPicPr>
            <a:picLocks noChangeAspect="1"/>
          </p:cNvPicPr>
          <p:nvPr/>
        </p:nvPicPr>
        <p:blipFill rotWithShape="1">
          <a:blip r:embed="rId6">
            <a:extLst>
              <a:ext uri="{28A0092B-C50C-407E-A947-70E740481C1C}">
                <a14:useLocalDpi xmlns:a14="http://schemas.microsoft.com/office/drawing/2010/main" val="0"/>
              </a:ext>
            </a:extLst>
          </a:blip>
          <a:srcRect l="1303" t="2325" r="1920" b="15505"/>
          <a:stretch/>
        </p:blipFill>
        <p:spPr>
          <a:xfrm>
            <a:off x="3556431" y="4321764"/>
            <a:ext cx="2221585" cy="573289"/>
          </a:xfrm>
          <a:prstGeom prst="rect">
            <a:avLst/>
          </a:prstGeom>
        </p:spPr>
      </p:pic>
      <p:pic>
        <p:nvPicPr>
          <p:cNvPr id="63" name="Imagen 62"/>
          <p:cNvPicPr>
            <a:picLocks noChangeAspect="1"/>
          </p:cNvPicPr>
          <p:nvPr/>
        </p:nvPicPr>
        <p:blipFill rotWithShape="1">
          <a:blip r:embed="rId7">
            <a:extLst>
              <a:ext uri="{28A0092B-C50C-407E-A947-70E740481C1C}">
                <a14:useLocalDpi xmlns:a14="http://schemas.microsoft.com/office/drawing/2010/main" val="0"/>
              </a:ext>
            </a:extLst>
          </a:blip>
          <a:srcRect b="6729"/>
          <a:stretch/>
        </p:blipFill>
        <p:spPr>
          <a:xfrm>
            <a:off x="3832513" y="5223557"/>
            <a:ext cx="1796661" cy="1273931"/>
          </a:xfrm>
          <a:prstGeom prst="rect">
            <a:avLst/>
          </a:prstGeom>
        </p:spPr>
      </p:pic>
      <p:pic>
        <p:nvPicPr>
          <p:cNvPr id="65" name="Imagen 64"/>
          <p:cNvPicPr>
            <a:picLocks noChangeAspect="1"/>
          </p:cNvPicPr>
          <p:nvPr/>
        </p:nvPicPr>
        <p:blipFill rotWithShape="1">
          <a:blip r:embed="rId8">
            <a:extLst>
              <a:ext uri="{28A0092B-C50C-407E-A947-70E740481C1C}">
                <a14:useLocalDpi xmlns:a14="http://schemas.microsoft.com/office/drawing/2010/main" val="0"/>
              </a:ext>
            </a:extLst>
          </a:blip>
          <a:srcRect r="2570" b="5419"/>
          <a:stretch/>
        </p:blipFill>
        <p:spPr>
          <a:xfrm>
            <a:off x="8887956" y="4219773"/>
            <a:ext cx="1503907" cy="1095708"/>
          </a:xfrm>
          <a:prstGeom prst="rect">
            <a:avLst/>
          </a:prstGeom>
        </p:spPr>
      </p:pic>
      <p:pic>
        <p:nvPicPr>
          <p:cNvPr id="3" name="Imagen 2"/>
          <p:cNvPicPr>
            <a:picLocks noChangeAspect="1"/>
          </p:cNvPicPr>
          <p:nvPr/>
        </p:nvPicPr>
        <p:blipFill rotWithShape="1">
          <a:blip r:embed="rId9">
            <a:extLst>
              <a:ext uri="{28A0092B-C50C-407E-A947-70E740481C1C}">
                <a14:useLocalDpi xmlns:a14="http://schemas.microsoft.com/office/drawing/2010/main" val="0"/>
              </a:ext>
            </a:extLst>
          </a:blip>
          <a:srcRect l="-816" t="974" r="62907" b="13986"/>
          <a:stretch/>
        </p:blipFill>
        <p:spPr>
          <a:xfrm>
            <a:off x="5880097" y="4291570"/>
            <a:ext cx="1499566" cy="2458110"/>
          </a:xfrm>
          <a:prstGeom prst="rect">
            <a:avLst/>
          </a:prstGeom>
        </p:spPr>
      </p:pic>
      <p:pic>
        <p:nvPicPr>
          <p:cNvPr id="20" name="Imagen 19"/>
          <p:cNvPicPr>
            <a:picLocks noChangeAspect="1"/>
          </p:cNvPicPr>
          <p:nvPr/>
        </p:nvPicPr>
        <p:blipFill rotWithShape="1">
          <a:blip r:embed="rId9">
            <a:extLst>
              <a:ext uri="{28A0092B-C50C-407E-A947-70E740481C1C}">
                <a14:useLocalDpi xmlns:a14="http://schemas.microsoft.com/office/drawing/2010/main" val="0"/>
              </a:ext>
            </a:extLst>
          </a:blip>
          <a:srcRect l="42288" r="3032" b="50713"/>
          <a:stretch/>
        </p:blipFill>
        <p:spPr>
          <a:xfrm>
            <a:off x="7255016" y="4283196"/>
            <a:ext cx="1939372" cy="1277394"/>
          </a:xfrm>
          <a:prstGeom prst="rect">
            <a:avLst/>
          </a:prstGeom>
        </p:spPr>
      </p:pic>
      <p:pic>
        <p:nvPicPr>
          <p:cNvPr id="35" name="Imagen 34"/>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7884985" y="5384176"/>
            <a:ext cx="2164018" cy="709922"/>
          </a:xfrm>
          <a:prstGeom prst="rect">
            <a:avLst/>
          </a:prstGeom>
        </p:spPr>
      </p:pic>
      <p:pic>
        <p:nvPicPr>
          <p:cNvPr id="21" name="Imagen 20"/>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7857002" y="6028867"/>
            <a:ext cx="2042524" cy="714149"/>
          </a:xfrm>
          <a:prstGeom prst="rect">
            <a:avLst/>
          </a:prstGeom>
        </p:spPr>
      </p:pic>
      <p:pic>
        <p:nvPicPr>
          <p:cNvPr id="22" name="Imagen 21"/>
          <p:cNvPicPr>
            <a:picLocks noChangeAspect="1"/>
          </p:cNvPicPr>
          <p:nvPr/>
        </p:nvPicPr>
        <p:blipFill rotWithShape="1">
          <a:blip r:embed="rId12">
            <a:extLst>
              <a:ext uri="{28A0092B-C50C-407E-A947-70E740481C1C}">
                <a14:useLocalDpi xmlns:a14="http://schemas.microsoft.com/office/drawing/2010/main" val="0"/>
              </a:ext>
            </a:extLst>
          </a:blip>
          <a:srcRect l="55421" t="5308" r="23246" b="49147"/>
          <a:stretch/>
        </p:blipFill>
        <p:spPr>
          <a:xfrm rot="16200000">
            <a:off x="3917356" y="4683841"/>
            <a:ext cx="268789" cy="661077"/>
          </a:xfrm>
          <a:prstGeom prst="rect">
            <a:avLst/>
          </a:prstGeom>
        </p:spPr>
      </p:pic>
      <p:pic>
        <p:nvPicPr>
          <p:cNvPr id="23" name="Imagen 22"/>
          <p:cNvPicPr>
            <a:picLocks noChangeAspect="1"/>
          </p:cNvPicPr>
          <p:nvPr/>
        </p:nvPicPr>
        <p:blipFill rotWithShape="1">
          <a:blip r:embed="rId12">
            <a:extLst>
              <a:ext uri="{28A0092B-C50C-407E-A947-70E740481C1C}">
                <a14:useLocalDpi xmlns:a14="http://schemas.microsoft.com/office/drawing/2010/main" val="0"/>
              </a:ext>
            </a:extLst>
          </a:blip>
          <a:srcRect l="29084" t="4506" r="58867" b="40638"/>
          <a:stretch/>
        </p:blipFill>
        <p:spPr>
          <a:xfrm rot="16461595">
            <a:off x="4266556" y="5833938"/>
            <a:ext cx="255719" cy="1341220"/>
          </a:xfrm>
          <a:prstGeom prst="rect">
            <a:avLst/>
          </a:prstGeom>
        </p:spPr>
      </p:pic>
      <p:pic>
        <p:nvPicPr>
          <p:cNvPr id="39" name="Imagen 38"/>
          <p:cNvPicPr>
            <a:picLocks noChangeAspect="1"/>
          </p:cNvPicPr>
          <p:nvPr/>
        </p:nvPicPr>
        <p:blipFill rotWithShape="1">
          <a:blip r:embed="rId12">
            <a:extLst>
              <a:ext uri="{28A0092B-C50C-407E-A947-70E740481C1C}">
                <a14:useLocalDpi xmlns:a14="http://schemas.microsoft.com/office/drawing/2010/main" val="0"/>
              </a:ext>
            </a:extLst>
          </a:blip>
          <a:srcRect l="29084" t="4506" r="58867" b="40638"/>
          <a:stretch/>
        </p:blipFill>
        <p:spPr>
          <a:xfrm rot="16351517">
            <a:off x="9530106" y="3804246"/>
            <a:ext cx="219605" cy="1151809"/>
          </a:xfrm>
          <a:prstGeom prst="rect">
            <a:avLst/>
          </a:prstGeom>
        </p:spPr>
      </p:pic>
    </p:spTree>
    <p:extLst>
      <p:ext uri="{BB962C8B-B14F-4D97-AF65-F5344CB8AC3E}">
        <p14:creationId xmlns:p14="http://schemas.microsoft.com/office/powerpoint/2010/main" val="13239949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1" name="Imagen 300">
            <a:extLst>
              <a:ext uri="{FF2B5EF4-FFF2-40B4-BE49-F238E27FC236}">
                <a16:creationId xmlns:a16="http://schemas.microsoft.com/office/drawing/2014/main" id="{460A01B3-B064-436D-8137-C4B56F77DE93}"/>
              </a:ext>
            </a:extLst>
          </p:cNvPr>
          <p:cNvPicPr>
            <a:picLocks noChangeAspect="1"/>
          </p:cNvPicPr>
          <p:nvPr/>
        </p:nvPicPr>
        <p:blipFill rotWithShape="1">
          <a:blip r:embed="rId3"/>
          <a:srcRect b="8343"/>
          <a:stretch/>
        </p:blipFill>
        <p:spPr>
          <a:xfrm>
            <a:off x="4400670" y="2506135"/>
            <a:ext cx="1468665" cy="626625"/>
          </a:xfrm>
          <a:prstGeom prst="rect">
            <a:avLst/>
          </a:prstGeom>
        </p:spPr>
      </p:pic>
      <p:pic>
        <p:nvPicPr>
          <p:cNvPr id="257" name="Imagen 256">
            <a:extLst>
              <a:ext uri="{FF2B5EF4-FFF2-40B4-BE49-F238E27FC236}">
                <a16:creationId xmlns:a16="http://schemas.microsoft.com/office/drawing/2014/main" id="{6E506E62-7CA9-4C74-A07C-D76CE66EFF90}"/>
              </a:ext>
            </a:extLst>
          </p:cNvPr>
          <p:cNvPicPr>
            <a:picLocks noChangeAspect="1"/>
          </p:cNvPicPr>
          <p:nvPr/>
        </p:nvPicPr>
        <p:blipFill rotWithShape="1">
          <a:blip r:embed="rId4">
            <a:extLst>
              <a:ext uri="{BEBA8EAE-BF5A-486C-A8C5-ECC9F3942E4B}">
                <a14:imgProps xmlns:a14="http://schemas.microsoft.com/office/drawing/2010/main">
                  <a14:imgLayer r:embed="rId5">
                    <a14:imgEffect>
                      <a14:brightnessContrast contrast="40000"/>
                    </a14:imgEffect>
                  </a14:imgLayer>
                </a14:imgProps>
              </a:ext>
            </a:extLst>
          </a:blip>
          <a:srcRect b="6407"/>
          <a:stretch/>
        </p:blipFill>
        <p:spPr>
          <a:xfrm>
            <a:off x="2814079" y="4753584"/>
            <a:ext cx="1493081" cy="796148"/>
          </a:xfrm>
          <a:prstGeom prst="rect">
            <a:avLst/>
          </a:prstGeom>
        </p:spPr>
      </p:pic>
      <p:pic>
        <p:nvPicPr>
          <p:cNvPr id="186" name="Imagen 185">
            <a:extLst>
              <a:ext uri="{FF2B5EF4-FFF2-40B4-BE49-F238E27FC236}">
                <a16:creationId xmlns:a16="http://schemas.microsoft.com/office/drawing/2014/main" id="{A7BF30B9-B78D-49EE-8BAE-42D7AE7E0547}"/>
              </a:ext>
            </a:extLst>
          </p:cNvPr>
          <p:cNvPicPr>
            <a:picLocks noChangeAspect="1"/>
          </p:cNvPicPr>
          <p:nvPr/>
        </p:nvPicPr>
        <p:blipFill rotWithShape="1">
          <a:blip r:embed="rId6">
            <a:extLst>
              <a:ext uri="{BEBA8EAE-BF5A-486C-A8C5-ECC9F3942E4B}">
                <a14:imgProps xmlns:a14="http://schemas.microsoft.com/office/drawing/2010/main">
                  <a14:imgLayer r:embed="rId7">
                    <a14:imgEffect>
                      <a14:brightnessContrast bright="12000" contrast="40000"/>
                    </a14:imgEffect>
                  </a14:imgLayer>
                </a14:imgProps>
              </a:ext>
            </a:extLst>
          </a:blip>
          <a:srcRect t="2508"/>
          <a:stretch/>
        </p:blipFill>
        <p:spPr>
          <a:xfrm>
            <a:off x="7469272" y="869425"/>
            <a:ext cx="2997672" cy="3897567"/>
          </a:xfrm>
          <a:prstGeom prst="rect">
            <a:avLst/>
          </a:prstGeom>
        </p:spPr>
      </p:pic>
      <p:sp>
        <p:nvSpPr>
          <p:cNvPr id="28" name="Footer Placeholder 4">
            <a:extLst>
              <a:ext uri="{FF2B5EF4-FFF2-40B4-BE49-F238E27FC236}">
                <a16:creationId xmlns:a16="http://schemas.microsoft.com/office/drawing/2014/main" id="{9CF53F7B-C393-43C0-B4A3-3AD5276DAE6B}"/>
              </a:ext>
            </a:extLst>
          </p:cNvPr>
          <p:cNvSpPr>
            <a:spLocks noGrp="1"/>
          </p:cNvSpPr>
          <p:nvPr>
            <p:ph type="ftr" sz="quarter" idx="11"/>
          </p:nvPr>
        </p:nvSpPr>
        <p:spPr>
          <a:xfrm rot="16200000">
            <a:off x="9681172" y="2763069"/>
            <a:ext cx="1981562" cy="391886"/>
          </a:xfrm>
          <a:prstGeom prst="rect">
            <a:avLst/>
          </a:prstGeom>
          <a:ln>
            <a:solidFill>
              <a:schemeClr val="tx1"/>
            </a:solidFill>
          </a:ln>
        </p:spPr>
        <p:txBody>
          <a:bodyPr/>
          <a:lstStyle>
            <a:lvl1pPr algn="l">
              <a:defRPr sz="653"/>
            </a:lvl1pPr>
          </a:lstStyle>
          <a:p>
            <a:r>
              <a:rPr lang="es-ES_tradnl" sz="871" dirty="0">
                <a:latin typeface="Agency FB" panose="020B0503020202020204" pitchFamily="34" charset="0"/>
              </a:rPr>
              <a:t>Estudiante: Moreno, Lourdes Agostina</a:t>
            </a:r>
          </a:p>
          <a:p>
            <a:r>
              <a:rPr lang="es-ES_tradnl" sz="871" dirty="0">
                <a:latin typeface="Agency FB" panose="020B0503020202020204" pitchFamily="34" charset="0"/>
              </a:rPr>
              <a:t>Profesor Asistente: Vilar, Nancy</a:t>
            </a:r>
          </a:p>
        </p:txBody>
      </p:sp>
      <p:sp>
        <p:nvSpPr>
          <p:cNvPr id="29" name="Slide Number Placeholder 5">
            <a:extLst>
              <a:ext uri="{FF2B5EF4-FFF2-40B4-BE49-F238E27FC236}">
                <a16:creationId xmlns:a16="http://schemas.microsoft.com/office/drawing/2014/main" id="{857FCE9B-5735-41FA-9654-23CB47BA3765}"/>
              </a:ext>
            </a:extLst>
          </p:cNvPr>
          <p:cNvSpPr>
            <a:spLocks noGrp="1"/>
          </p:cNvSpPr>
          <p:nvPr>
            <p:ph type="sldNum" sz="quarter" idx="12"/>
          </p:nvPr>
        </p:nvSpPr>
        <p:spPr>
          <a:xfrm rot="16200000">
            <a:off x="9746894" y="847227"/>
            <a:ext cx="1850120" cy="391888"/>
          </a:xfrm>
          <a:prstGeom prst="rect">
            <a:avLst/>
          </a:prstGeom>
          <a:ln>
            <a:solidFill>
              <a:schemeClr val="tx1"/>
            </a:solidFill>
          </a:ln>
        </p:spPr>
        <p:txBody>
          <a:bodyPr anchor="ctr"/>
          <a:lstStyle>
            <a:lvl1pPr algn="l">
              <a:defRPr/>
            </a:lvl1pPr>
          </a:lstStyle>
          <a:p>
            <a:pPr algn="ctr"/>
            <a:r>
              <a:rPr lang="es-ES_tradnl" sz="1197" dirty="0">
                <a:latin typeface="Agency FB" panose="020B0503020202020204" pitchFamily="34" charset="0"/>
              </a:rPr>
              <a:t>MEMORIA GRÁFICO-CONCEPTUAL</a:t>
            </a:r>
          </a:p>
        </p:txBody>
      </p:sp>
      <p:sp>
        <p:nvSpPr>
          <p:cNvPr id="30" name="Date Placeholder 3">
            <a:extLst>
              <a:ext uri="{FF2B5EF4-FFF2-40B4-BE49-F238E27FC236}">
                <a16:creationId xmlns:a16="http://schemas.microsoft.com/office/drawing/2014/main" id="{3EE52185-7E16-47A4-A136-0889FFE0D212}"/>
              </a:ext>
            </a:extLst>
          </p:cNvPr>
          <p:cNvSpPr txBox="1">
            <a:spLocks/>
          </p:cNvSpPr>
          <p:nvPr/>
        </p:nvSpPr>
        <p:spPr>
          <a:xfrm rot="16200000">
            <a:off x="10087084" y="5931608"/>
            <a:ext cx="1169739" cy="391887"/>
          </a:xfrm>
          <a:prstGeom prst="rect">
            <a:avLst/>
          </a:prstGeom>
          <a:ln>
            <a:solidFill>
              <a:schemeClr val="tx1"/>
            </a:solidFill>
          </a:ln>
        </p:spPr>
        <p:txBody>
          <a:bodyPr vert="horz" lIns="49770" tIns="24885" rIns="49770" bIns="24885" rtlCol="0" anchor="ctr"/>
          <a:lstStyle>
            <a:defPPr>
              <a:defRPr lang="es-ES_tradnl"/>
            </a:defPPr>
            <a:lvl1pPr marL="0" algn="l" defTabSz="1468801" rtl="0" eaLnBrk="1" latinLnBrk="0" hangingPunct="1">
              <a:defRPr sz="1600" kern="1200">
                <a:solidFill>
                  <a:schemeClr val="tx1">
                    <a:tint val="75000"/>
                  </a:schemeClr>
                </a:solidFill>
                <a:latin typeface="+mn-lt"/>
                <a:ea typeface="+mn-ea"/>
                <a:cs typeface="+mn-cs"/>
              </a:defRPr>
            </a:lvl1pPr>
            <a:lvl2pPr marL="734400" algn="l" defTabSz="1468801" rtl="0" eaLnBrk="1" latinLnBrk="0" hangingPunct="1">
              <a:defRPr sz="2891" kern="1200">
                <a:solidFill>
                  <a:schemeClr val="tx1"/>
                </a:solidFill>
                <a:latin typeface="+mn-lt"/>
                <a:ea typeface="+mn-ea"/>
                <a:cs typeface="+mn-cs"/>
              </a:defRPr>
            </a:lvl2pPr>
            <a:lvl3pPr marL="1468801" algn="l" defTabSz="1468801" rtl="0" eaLnBrk="1" latinLnBrk="0" hangingPunct="1">
              <a:defRPr sz="2891" kern="1200">
                <a:solidFill>
                  <a:schemeClr val="tx1"/>
                </a:solidFill>
                <a:latin typeface="+mn-lt"/>
                <a:ea typeface="+mn-ea"/>
                <a:cs typeface="+mn-cs"/>
              </a:defRPr>
            </a:lvl3pPr>
            <a:lvl4pPr marL="2203201" algn="l" defTabSz="1468801" rtl="0" eaLnBrk="1" latinLnBrk="0" hangingPunct="1">
              <a:defRPr sz="2891" kern="1200">
                <a:solidFill>
                  <a:schemeClr val="tx1"/>
                </a:solidFill>
                <a:latin typeface="+mn-lt"/>
                <a:ea typeface="+mn-ea"/>
                <a:cs typeface="+mn-cs"/>
              </a:defRPr>
            </a:lvl4pPr>
            <a:lvl5pPr marL="2937601" algn="l" defTabSz="1468801" rtl="0" eaLnBrk="1" latinLnBrk="0" hangingPunct="1">
              <a:defRPr sz="2891" kern="1200">
                <a:solidFill>
                  <a:schemeClr val="tx1"/>
                </a:solidFill>
                <a:latin typeface="+mn-lt"/>
                <a:ea typeface="+mn-ea"/>
                <a:cs typeface="+mn-cs"/>
              </a:defRPr>
            </a:lvl5pPr>
            <a:lvl6pPr marL="3672002" algn="l" defTabSz="1468801" rtl="0" eaLnBrk="1" latinLnBrk="0" hangingPunct="1">
              <a:defRPr sz="2891" kern="1200">
                <a:solidFill>
                  <a:schemeClr val="tx1"/>
                </a:solidFill>
                <a:latin typeface="+mn-lt"/>
                <a:ea typeface="+mn-ea"/>
                <a:cs typeface="+mn-cs"/>
              </a:defRPr>
            </a:lvl6pPr>
            <a:lvl7pPr marL="4406402" algn="l" defTabSz="1468801" rtl="0" eaLnBrk="1" latinLnBrk="0" hangingPunct="1">
              <a:defRPr sz="2891" kern="1200">
                <a:solidFill>
                  <a:schemeClr val="tx1"/>
                </a:solidFill>
                <a:latin typeface="+mn-lt"/>
                <a:ea typeface="+mn-ea"/>
                <a:cs typeface="+mn-cs"/>
              </a:defRPr>
            </a:lvl7pPr>
            <a:lvl8pPr marL="5140803" algn="l" defTabSz="1468801" rtl="0" eaLnBrk="1" latinLnBrk="0" hangingPunct="1">
              <a:defRPr sz="2891" kern="1200">
                <a:solidFill>
                  <a:schemeClr val="tx1"/>
                </a:solidFill>
                <a:latin typeface="+mn-lt"/>
                <a:ea typeface="+mn-ea"/>
                <a:cs typeface="+mn-cs"/>
              </a:defRPr>
            </a:lvl8pPr>
            <a:lvl9pPr marL="5875203" algn="l" defTabSz="1468801" rtl="0" eaLnBrk="1" latinLnBrk="0" hangingPunct="1">
              <a:defRPr sz="2891" kern="1200">
                <a:solidFill>
                  <a:schemeClr val="tx1"/>
                </a:solidFill>
                <a:latin typeface="+mn-lt"/>
                <a:ea typeface="+mn-ea"/>
                <a:cs typeface="+mn-cs"/>
              </a:defRPr>
            </a:lvl9pPr>
          </a:lstStyle>
          <a:p>
            <a:pPr algn="ctr"/>
            <a:r>
              <a:rPr lang="es-ES_tradnl" sz="1197" b="1" dirty="0">
                <a:latin typeface="Agency FB" panose="020B0503020202020204" pitchFamily="34" charset="0"/>
              </a:rPr>
              <a:t>ARQUITECTURA I B</a:t>
            </a:r>
          </a:p>
        </p:txBody>
      </p:sp>
      <p:sp>
        <p:nvSpPr>
          <p:cNvPr id="31" name="Date Placeholder 3">
            <a:extLst>
              <a:ext uri="{FF2B5EF4-FFF2-40B4-BE49-F238E27FC236}">
                <a16:creationId xmlns:a16="http://schemas.microsoft.com/office/drawing/2014/main" id="{D619CFE3-005E-4E73-AE34-0425C518FF8D}"/>
              </a:ext>
            </a:extLst>
          </p:cNvPr>
          <p:cNvSpPr>
            <a:spLocks noGrp="1"/>
          </p:cNvSpPr>
          <p:nvPr>
            <p:ph type="dt" sz="half" idx="10"/>
          </p:nvPr>
        </p:nvSpPr>
        <p:spPr>
          <a:xfrm rot="16200000">
            <a:off x="9875510" y="4550295"/>
            <a:ext cx="1592888" cy="391886"/>
          </a:xfrm>
          <a:prstGeom prst="rect">
            <a:avLst/>
          </a:prstGeom>
          <a:ln>
            <a:solidFill>
              <a:schemeClr val="tx1"/>
            </a:solidFill>
          </a:ln>
        </p:spPr>
        <p:txBody>
          <a:bodyPr/>
          <a:lstStyle>
            <a:lvl1pPr>
              <a:defRPr sz="762"/>
            </a:lvl1pPr>
          </a:lstStyle>
          <a:p>
            <a:r>
              <a:rPr lang="es-ES_tradnl" sz="871" dirty="0">
                <a:latin typeface="Agency FB" panose="020B0503020202020204" pitchFamily="34" charset="0"/>
              </a:rPr>
              <a:t>Prof. Titular Dra. Arq. Cecilia Marengo</a:t>
            </a:r>
          </a:p>
          <a:p>
            <a:r>
              <a:rPr lang="es-ES_tradnl" sz="871" dirty="0">
                <a:latin typeface="Agency FB" panose="020B0503020202020204" pitchFamily="34" charset="0"/>
              </a:rPr>
              <a:t>Prof. Adjunta Dra. Arq. Miriam Liborio</a:t>
            </a:r>
          </a:p>
        </p:txBody>
      </p:sp>
      <p:pic>
        <p:nvPicPr>
          <p:cNvPr id="33" name="Imagen 32">
            <a:extLst>
              <a:ext uri="{FF2B5EF4-FFF2-40B4-BE49-F238E27FC236}">
                <a16:creationId xmlns:a16="http://schemas.microsoft.com/office/drawing/2014/main" id="{6E7DEDBF-2C6D-40B9-A8C5-D195B709772E}"/>
              </a:ext>
            </a:extLst>
          </p:cNvPr>
          <p:cNvPicPr>
            <a:picLocks noChangeAspect="1"/>
          </p:cNvPicPr>
          <p:nvPr/>
        </p:nvPicPr>
        <p:blipFill rotWithShape="1">
          <a:blip r:embed="rId8">
            <a:extLst>
              <a:ext uri="{BEBA8EAE-BF5A-486C-A8C5-ECC9F3942E4B}">
                <a14:imgProps xmlns:a14="http://schemas.microsoft.com/office/drawing/2010/main">
                  <a14:imgLayer r:embed="rId9">
                    <a14:imgEffect>
                      <a14:saturation sat="0"/>
                    </a14:imgEffect>
                    <a14:imgEffect>
                      <a14:brightnessContrast bright="20000" contrast="-40000"/>
                    </a14:imgEffect>
                  </a14:imgLayer>
                </a14:imgProps>
              </a:ext>
            </a:extLst>
          </a:blip>
          <a:srcRect l="52778" t="40648" r="13538" b="10651"/>
          <a:stretch/>
        </p:blipFill>
        <p:spPr>
          <a:xfrm>
            <a:off x="1745974" y="5951590"/>
            <a:ext cx="958350" cy="779418"/>
          </a:xfrm>
          <a:prstGeom prst="rect">
            <a:avLst/>
          </a:prstGeom>
        </p:spPr>
      </p:pic>
      <p:pic>
        <p:nvPicPr>
          <p:cNvPr id="34" name="Imagen 33">
            <a:extLst>
              <a:ext uri="{FF2B5EF4-FFF2-40B4-BE49-F238E27FC236}">
                <a16:creationId xmlns:a16="http://schemas.microsoft.com/office/drawing/2014/main" id="{E46322BF-197A-4CDC-A148-D8305827AF29}"/>
              </a:ext>
            </a:extLst>
          </p:cNvPr>
          <p:cNvPicPr>
            <a:picLocks noChangeAspect="1"/>
          </p:cNvPicPr>
          <p:nvPr/>
        </p:nvPicPr>
        <p:blipFill rotWithShape="1">
          <a:blip r:embed="rId10">
            <a:extLst>
              <a:ext uri="{BEBA8EAE-BF5A-486C-A8C5-ECC9F3942E4B}">
                <a14:imgProps xmlns:a14="http://schemas.microsoft.com/office/drawing/2010/main">
                  <a14:imgLayer r:embed="rId11">
                    <a14:imgEffect>
                      <a14:saturation sat="0"/>
                    </a14:imgEffect>
                    <a14:imgEffect>
                      <a14:brightnessContrast bright="20000" contrast="-40000"/>
                    </a14:imgEffect>
                  </a14:imgLayer>
                </a14:imgProps>
              </a:ext>
            </a:extLst>
          </a:blip>
          <a:srcRect t="28699" b="42406"/>
          <a:stretch/>
        </p:blipFill>
        <p:spPr>
          <a:xfrm>
            <a:off x="2704324" y="5948225"/>
            <a:ext cx="1269110" cy="784565"/>
          </a:xfrm>
          <a:prstGeom prst="rect">
            <a:avLst/>
          </a:prstGeom>
        </p:spPr>
      </p:pic>
      <p:pic>
        <p:nvPicPr>
          <p:cNvPr id="36" name="Imagen 35">
            <a:extLst>
              <a:ext uri="{FF2B5EF4-FFF2-40B4-BE49-F238E27FC236}">
                <a16:creationId xmlns:a16="http://schemas.microsoft.com/office/drawing/2014/main" id="{FAE5E1B2-DCC8-4C4F-B29C-BE52B9423088}"/>
              </a:ext>
            </a:extLst>
          </p:cNvPr>
          <p:cNvPicPr>
            <a:picLocks noChangeAspect="1"/>
          </p:cNvPicPr>
          <p:nvPr/>
        </p:nvPicPr>
        <p:blipFill rotWithShape="1">
          <a:blip r:embed="rId12">
            <a:extLst>
              <a:ext uri="{BEBA8EAE-BF5A-486C-A8C5-ECC9F3942E4B}">
                <a14:imgProps xmlns:a14="http://schemas.microsoft.com/office/drawing/2010/main">
                  <a14:imgLayer r:embed="rId13">
                    <a14:imgEffect>
                      <a14:saturation sat="0"/>
                    </a14:imgEffect>
                    <a14:imgEffect>
                      <a14:brightnessContrast bright="20000" contrast="-40000"/>
                    </a14:imgEffect>
                  </a14:imgLayer>
                </a14:imgProps>
              </a:ext>
            </a:extLst>
          </a:blip>
          <a:srcRect l="3310" t="54454" r="50000" b="4637"/>
          <a:stretch/>
        </p:blipFill>
        <p:spPr>
          <a:xfrm>
            <a:off x="3973434" y="5953372"/>
            <a:ext cx="1355183" cy="779418"/>
          </a:xfrm>
          <a:prstGeom prst="rect">
            <a:avLst/>
          </a:prstGeom>
        </p:spPr>
      </p:pic>
      <p:pic>
        <p:nvPicPr>
          <p:cNvPr id="38" name="Imagen 37">
            <a:extLst>
              <a:ext uri="{FF2B5EF4-FFF2-40B4-BE49-F238E27FC236}">
                <a16:creationId xmlns:a16="http://schemas.microsoft.com/office/drawing/2014/main" id="{0385AE61-D228-45EE-A5B6-6E5A1A8A1675}"/>
              </a:ext>
            </a:extLst>
          </p:cNvPr>
          <p:cNvPicPr>
            <a:picLocks noChangeAspect="1"/>
          </p:cNvPicPr>
          <p:nvPr/>
        </p:nvPicPr>
        <p:blipFill rotWithShape="1">
          <a:blip r:embed="rId14">
            <a:extLst>
              <a:ext uri="{BEBA8EAE-BF5A-486C-A8C5-ECC9F3942E4B}">
                <a14:imgProps xmlns:a14="http://schemas.microsoft.com/office/drawing/2010/main">
                  <a14:imgLayer r:embed="rId15">
                    <a14:imgEffect>
                      <a14:saturation sat="0"/>
                    </a14:imgEffect>
                    <a14:imgEffect>
                      <a14:brightnessContrast bright="20000" contrast="-40000"/>
                    </a14:imgEffect>
                  </a14:imgLayer>
                </a14:imgProps>
              </a:ext>
            </a:extLst>
          </a:blip>
          <a:srcRect l="52614" t="51899" r="6198" b="4338"/>
          <a:stretch/>
        </p:blipFill>
        <p:spPr>
          <a:xfrm>
            <a:off x="5353203" y="5953372"/>
            <a:ext cx="1037380" cy="779418"/>
          </a:xfrm>
          <a:prstGeom prst="rect">
            <a:avLst/>
          </a:prstGeom>
        </p:spPr>
      </p:pic>
      <p:pic>
        <p:nvPicPr>
          <p:cNvPr id="40" name="Imagen 39">
            <a:extLst>
              <a:ext uri="{FF2B5EF4-FFF2-40B4-BE49-F238E27FC236}">
                <a16:creationId xmlns:a16="http://schemas.microsoft.com/office/drawing/2014/main" id="{96132D19-78C9-4720-AE4D-7C65DCB235CE}"/>
              </a:ext>
            </a:extLst>
          </p:cNvPr>
          <p:cNvPicPr>
            <a:picLocks noChangeAspect="1"/>
          </p:cNvPicPr>
          <p:nvPr/>
        </p:nvPicPr>
        <p:blipFill rotWithShape="1">
          <a:blip r:embed="rId16">
            <a:extLst>
              <a:ext uri="{BEBA8EAE-BF5A-486C-A8C5-ECC9F3942E4B}">
                <a14:imgProps xmlns:a14="http://schemas.microsoft.com/office/drawing/2010/main">
                  <a14:imgLayer r:embed="rId17">
                    <a14:imgEffect>
                      <a14:saturation sat="0"/>
                    </a14:imgEffect>
                    <a14:imgEffect>
                      <a14:brightnessContrast bright="20000" contrast="-40000"/>
                    </a14:imgEffect>
                  </a14:imgLayer>
                </a14:imgProps>
              </a:ext>
            </a:extLst>
          </a:blip>
          <a:srcRect l="7025" t="8300" r="54903" b="57222"/>
          <a:stretch/>
        </p:blipFill>
        <p:spPr>
          <a:xfrm>
            <a:off x="6415170" y="5948225"/>
            <a:ext cx="1567742" cy="784565"/>
          </a:xfrm>
          <a:prstGeom prst="rect">
            <a:avLst/>
          </a:prstGeom>
        </p:spPr>
      </p:pic>
      <p:pic>
        <p:nvPicPr>
          <p:cNvPr id="41" name="Imagen 40">
            <a:extLst>
              <a:ext uri="{FF2B5EF4-FFF2-40B4-BE49-F238E27FC236}">
                <a16:creationId xmlns:a16="http://schemas.microsoft.com/office/drawing/2014/main" id="{6697DDEA-D22D-40A8-A540-E4625F9DB29A}"/>
              </a:ext>
            </a:extLst>
          </p:cNvPr>
          <p:cNvPicPr>
            <a:picLocks noChangeAspect="1"/>
          </p:cNvPicPr>
          <p:nvPr/>
        </p:nvPicPr>
        <p:blipFill rotWithShape="1">
          <a:blip r:embed="rId16">
            <a:extLst>
              <a:ext uri="{BEBA8EAE-BF5A-486C-A8C5-ECC9F3942E4B}">
                <a14:imgProps xmlns:a14="http://schemas.microsoft.com/office/drawing/2010/main">
                  <a14:imgLayer r:embed="rId17">
                    <a14:imgEffect>
                      <a14:saturation sat="0"/>
                    </a14:imgEffect>
                    <a14:imgEffect>
                      <a14:brightnessContrast bright="20000" contrast="-40000"/>
                    </a14:imgEffect>
                  </a14:imgLayer>
                </a14:imgProps>
              </a:ext>
            </a:extLst>
          </a:blip>
          <a:srcRect l="10990" t="51258" r="57822" b="17345"/>
          <a:stretch/>
        </p:blipFill>
        <p:spPr>
          <a:xfrm>
            <a:off x="8007498" y="5953372"/>
            <a:ext cx="1409260" cy="777636"/>
          </a:xfrm>
          <a:prstGeom prst="rect">
            <a:avLst/>
          </a:prstGeom>
        </p:spPr>
      </p:pic>
      <p:pic>
        <p:nvPicPr>
          <p:cNvPr id="43" name="Imagen 42">
            <a:extLst>
              <a:ext uri="{FF2B5EF4-FFF2-40B4-BE49-F238E27FC236}">
                <a16:creationId xmlns:a16="http://schemas.microsoft.com/office/drawing/2014/main" id="{8F8A097F-865A-4F65-8781-BB8EF6CB6C19}"/>
              </a:ext>
            </a:extLst>
          </p:cNvPr>
          <p:cNvPicPr>
            <a:picLocks noChangeAspect="1"/>
          </p:cNvPicPr>
          <p:nvPr/>
        </p:nvPicPr>
        <p:blipFill rotWithShape="1">
          <a:blip r:embed="rId18">
            <a:extLst>
              <a:ext uri="{BEBA8EAE-BF5A-486C-A8C5-ECC9F3942E4B}">
                <a14:imgProps xmlns:a14="http://schemas.microsoft.com/office/drawing/2010/main">
                  <a14:imgLayer r:embed="rId19">
                    <a14:imgEffect>
                      <a14:saturation sat="0"/>
                    </a14:imgEffect>
                    <a14:imgEffect>
                      <a14:brightnessContrast bright="20000" contrast="-40000"/>
                    </a14:imgEffect>
                  </a14:imgLayer>
                </a14:imgProps>
              </a:ext>
            </a:extLst>
          </a:blip>
          <a:srcRect l="41288" t="54742" r="38735" b="5634"/>
          <a:stretch/>
        </p:blipFill>
        <p:spPr>
          <a:xfrm>
            <a:off x="9441345" y="5953372"/>
            <a:ext cx="967073" cy="784565"/>
          </a:xfrm>
          <a:prstGeom prst="rect">
            <a:avLst/>
          </a:prstGeom>
        </p:spPr>
      </p:pic>
      <p:pic>
        <p:nvPicPr>
          <p:cNvPr id="260" name="Imagen 259">
            <a:extLst>
              <a:ext uri="{FF2B5EF4-FFF2-40B4-BE49-F238E27FC236}">
                <a16:creationId xmlns:a16="http://schemas.microsoft.com/office/drawing/2014/main" id="{33F4BD0B-1E35-4AB7-ACD2-E2AE438B8424}"/>
              </a:ext>
            </a:extLst>
          </p:cNvPr>
          <p:cNvPicPr>
            <a:picLocks noChangeAspect="1"/>
          </p:cNvPicPr>
          <p:nvPr/>
        </p:nvPicPr>
        <p:blipFill rotWithShape="1">
          <a:blip r:embed="rId20">
            <a:extLst>
              <a:ext uri="{BEBA8EAE-BF5A-486C-A8C5-ECC9F3942E4B}">
                <a14:imgProps xmlns:a14="http://schemas.microsoft.com/office/drawing/2010/main">
                  <a14:imgLayer r:embed="rId21">
                    <a14:imgEffect>
                      <a14:saturation sat="0"/>
                    </a14:imgEffect>
                    <a14:imgEffect>
                      <a14:brightnessContrast contrast="20000"/>
                    </a14:imgEffect>
                  </a14:imgLayer>
                </a14:imgProps>
              </a:ext>
            </a:extLst>
          </a:blip>
          <a:srcRect l="3150" r="1404"/>
          <a:stretch/>
        </p:blipFill>
        <p:spPr>
          <a:xfrm>
            <a:off x="7494879" y="4796459"/>
            <a:ext cx="2907435" cy="980316"/>
          </a:xfrm>
          <a:prstGeom prst="rect">
            <a:avLst/>
          </a:prstGeom>
        </p:spPr>
      </p:pic>
      <p:sp>
        <p:nvSpPr>
          <p:cNvPr id="5" name="CuadroTexto 4">
            <a:extLst>
              <a:ext uri="{FF2B5EF4-FFF2-40B4-BE49-F238E27FC236}">
                <a16:creationId xmlns:a16="http://schemas.microsoft.com/office/drawing/2014/main" id="{6EF69B57-A55F-4762-A8A8-24C9BFF1B738}"/>
              </a:ext>
            </a:extLst>
          </p:cNvPr>
          <p:cNvSpPr txBox="1"/>
          <p:nvPr/>
        </p:nvSpPr>
        <p:spPr>
          <a:xfrm>
            <a:off x="4333358" y="51371"/>
            <a:ext cx="2122566" cy="460895"/>
          </a:xfrm>
          <a:prstGeom prst="rect">
            <a:avLst/>
          </a:prstGeom>
          <a:noFill/>
        </p:spPr>
        <p:txBody>
          <a:bodyPr wrap="square" rtlCol="0">
            <a:spAutoFit/>
          </a:bodyPr>
          <a:lstStyle/>
          <a:p>
            <a:r>
              <a:rPr lang="es-AR" sz="2395" dirty="0">
                <a:latin typeface="Agency FB" panose="020B0503020202020204" pitchFamily="34" charset="0"/>
              </a:rPr>
              <a:t>SEDE CLUB BARRIAL </a:t>
            </a:r>
          </a:p>
        </p:txBody>
      </p:sp>
      <p:sp>
        <p:nvSpPr>
          <p:cNvPr id="23" name="CuadroTexto 22">
            <a:extLst>
              <a:ext uri="{FF2B5EF4-FFF2-40B4-BE49-F238E27FC236}">
                <a16:creationId xmlns:a16="http://schemas.microsoft.com/office/drawing/2014/main" id="{4732765A-9356-4B0C-BC80-E01033690DB3}"/>
              </a:ext>
            </a:extLst>
          </p:cNvPr>
          <p:cNvSpPr txBox="1"/>
          <p:nvPr/>
        </p:nvSpPr>
        <p:spPr>
          <a:xfrm>
            <a:off x="6357261" y="80838"/>
            <a:ext cx="2122566" cy="360420"/>
          </a:xfrm>
          <a:prstGeom prst="rect">
            <a:avLst/>
          </a:prstGeom>
          <a:noFill/>
        </p:spPr>
        <p:txBody>
          <a:bodyPr wrap="square" rtlCol="0">
            <a:spAutoFit/>
          </a:bodyPr>
          <a:lstStyle/>
          <a:p>
            <a:r>
              <a:rPr lang="es-AR" sz="1742" dirty="0">
                <a:latin typeface="Agency FB" panose="020B0503020202020204" pitchFamily="34" charset="0"/>
              </a:rPr>
              <a:t>Valle del Cerro</a:t>
            </a:r>
          </a:p>
        </p:txBody>
      </p:sp>
      <p:cxnSp>
        <p:nvCxnSpPr>
          <p:cNvPr id="7" name="Conector recto 6">
            <a:extLst>
              <a:ext uri="{FF2B5EF4-FFF2-40B4-BE49-F238E27FC236}">
                <a16:creationId xmlns:a16="http://schemas.microsoft.com/office/drawing/2014/main" id="{7350E2F7-C891-469C-BF5F-2A31439D1F05}"/>
              </a:ext>
            </a:extLst>
          </p:cNvPr>
          <p:cNvCxnSpPr>
            <a:cxnSpLocks/>
          </p:cNvCxnSpPr>
          <p:nvPr/>
        </p:nvCxnSpPr>
        <p:spPr>
          <a:xfrm>
            <a:off x="6357261" y="369656"/>
            <a:ext cx="1137618"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2" name="CuadroTexto 31">
            <a:extLst>
              <a:ext uri="{FF2B5EF4-FFF2-40B4-BE49-F238E27FC236}">
                <a16:creationId xmlns:a16="http://schemas.microsoft.com/office/drawing/2014/main" id="{B21A7AD9-E9A8-4E66-8607-72BD7AC1B2C2}"/>
              </a:ext>
            </a:extLst>
          </p:cNvPr>
          <p:cNvSpPr txBox="1"/>
          <p:nvPr/>
        </p:nvSpPr>
        <p:spPr>
          <a:xfrm>
            <a:off x="1333740" y="498716"/>
            <a:ext cx="2939146" cy="343620"/>
          </a:xfrm>
          <a:prstGeom prst="rect">
            <a:avLst/>
          </a:prstGeom>
          <a:solidFill>
            <a:srgbClr val="FBD690">
              <a:alpha val="75000"/>
            </a:srgbClr>
          </a:solidFill>
          <a:ln>
            <a:solidFill>
              <a:schemeClr val="accent2">
                <a:lumMod val="60000"/>
                <a:lumOff val="40000"/>
              </a:schemeClr>
            </a:solidFill>
          </a:ln>
        </p:spPr>
        <p:txBody>
          <a:bodyPr wrap="square" rtlCol="0">
            <a:spAutoFit/>
          </a:bodyPr>
          <a:lstStyle/>
          <a:p>
            <a:pPr algn="ctr"/>
            <a:r>
              <a:rPr lang="es-AR" sz="1633" dirty="0">
                <a:latin typeface="Agency FB" panose="020B0503020202020204" pitchFamily="34" charset="0"/>
              </a:rPr>
              <a:t>MEMORIA</a:t>
            </a:r>
          </a:p>
        </p:txBody>
      </p:sp>
      <p:sp>
        <p:nvSpPr>
          <p:cNvPr id="35" name="CuadroTexto 34">
            <a:extLst>
              <a:ext uri="{FF2B5EF4-FFF2-40B4-BE49-F238E27FC236}">
                <a16:creationId xmlns:a16="http://schemas.microsoft.com/office/drawing/2014/main" id="{022C4FF3-70E7-4A26-B575-DF24EE18BB76}"/>
              </a:ext>
            </a:extLst>
          </p:cNvPr>
          <p:cNvSpPr txBox="1"/>
          <p:nvPr/>
        </p:nvSpPr>
        <p:spPr>
          <a:xfrm>
            <a:off x="4402320" y="498716"/>
            <a:ext cx="2939146" cy="343620"/>
          </a:xfrm>
          <a:prstGeom prst="rect">
            <a:avLst/>
          </a:prstGeom>
          <a:solidFill>
            <a:srgbClr val="FBD690">
              <a:alpha val="75000"/>
            </a:srgbClr>
          </a:solidFill>
          <a:ln>
            <a:solidFill>
              <a:schemeClr val="accent2">
                <a:lumMod val="60000"/>
                <a:lumOff val="40000"/>
              </a:schemeClr>
            </a:solidFill>
          </a:ln>
        </p:spPr>
        <p:txBody>
          <a:bodyPr wrap="square" rtlCol="0">
            <a:spAutoFit/>
          </a:bodyPr>
          <a:lstStyle/>
          <a:p>
            <a:pPr algn="ctr"/>
            <a:r>
              <a:rPr lang="es-AR" sz="1633" dirty="0">
                <a:latin typeface="Agency FB" panose="020B0503020202020204" pitchFamily="34" charset="0"/>
              </a:rPr>
              <a:t>SITIO – EMPLAZAMIENTO – FORMA</a:t>
            </a:r>
          </a:p>
        </p:txBody>
      </p:sp>
      <p:sp>
        <p:nvSpPr>
          <p:cNvPr id="37" name="CuadroTexto 36">
            <a:extLst>
              <a:ext uri="{FF2B5EF4-FFF2-40B4-BE49-F238E27FC236}">
                <a16:creationId xmlns:a16="http://schemas.microsoft.com/office/drawing/2014/main" id="{B9E62B71-3052-4814-9B07-FBB176D8200A}"/>
              </a:ext>
            </a:extLst>
          </p:cNvPr>
          <p:cNvSpPr txBox="1"/>
          <p:nvPr/>
        </p:nvSpPr>
        <p:spPr>
          <a:xfrm>
            <a:off x="7469272" y="498716"/>
            <a:ext cx="2939146" cy="594906"/>
          </a:xfrm>
          <a:prstGeom prst="rect">
            <a:avLst/>
          </a:prstGeom>
          <a:solidFill>
            <a:srgbClr val="FBD690">
              <a:alpha val="75000"/>
            </a:srgbClr>
          </a:solidFill>
          <a:ln>
            <a:solidFill>
              <a:schemeClr val="accent2">
                <a:lumMod val="60000"/>
                <a:lumOff val="40000"/>
              </a:schemeClr>
            </a:solidFill>
          </a:ln>
        </p:spPr>
        <p:txBody>
          <a:bodyPr wrap="square" rtlCol="0">
            <a:spAutoFit/>
          </a:bodyPr>
          <a:lstStyle/>
          <a:p>
            <a:pPr algn="ctr"/>
            <a:r>
              <a:rPr lang="es-AR" sz="1633" dirty="0">
                <a:latin typeface="Agency FB" panose="020B0503020202020204" pitchFamily="34" charset="0"/>
              </a:rPr>
              <a:t>MATERIALIDAD – EXPRESIÓN – TECNOLOGÍA</a:t>
            </a:r>
          </a:p>
        </p:txBody>
      </p:sp>
      <p:sp>
        <p:nvSpPr>
          <p:cNvPr id="9" name="Title 1"/>
          <p:cNvSpPr txBox="1">
            <a:spLocks/>
          </p:cNvSpPr>
          <p:nvPr/>
        </p:nvSpPr>
        <p:spPr>
          <a:xfrm>
            <a:off x="1324103" y="858302"/>
            <a:ext cx="2948784" cy="1049790"/>
          </a:xfrm>
          <a:prstGeom prst="rect">
            <a:avLst/>
          </a:prstGeom>
          <a:solidFill>
            <a:srgbClr val="FAFAFA"/>
          </a:solidFill>
          <a:ln w="3175">
            <a:noFill/>
          </a:ln>
        </p:spPr>
        <p:txBody>
          <a:bodyPr vert="horz" lIns="49770" tIns="24885" rIns="49770" bIns="24885" rtlCol="0" anchor="t">
            <a:noAutofit/>
          </a:bodyPr>
          <a:lstStyle>
            <a:lvl1pPr algn="ctr" defTabSz="1680027">
              <a:lnSpc>
                <a:spcPct val="90000"/>
              </a:lnSpc>
              <a:spcBef>
                <a:spcPct val="0"/>
              </a:spcBef>
              <a:buNone/>
              <a:defRPr sz="2800">
                <a:latin typeface="+mj-lt"/>
                <a:ea typeface="+mj-ea"/>
                <a:cs typeface="+mj-cs"/>
              </a:defRPr>
            </a:lvl1pPr>
          </a:lstStyle>
          <a:p>
            <a:pPr lvl="0" algn="just"/>
            <a:r>
              <a:rPr lang="es-MX" sz="599" dirty="0"/>
              <a:t>     El proyecto surge a partir de reconocer la esquina; se intenta seguir el contorno de los laterales y, al llegar a la misma, abrirse mediante una tensión generada hacia el interior del club. </a:t>
            </a:r>
          </a:p>
          <a:p>
            <a:pPr lvl="0" algn="just"/>
            <a:r>
              <a:rPr lang="es-MX" sz="599" dirty="0"/>
              <a:t>     La forma de la propuesta nace a través de la definición del programa, en donde se priorizó mantener una relación entre los diferentes grados de privacidad dentro de la institución, funcionando el Hall como espacio público distribuidor, que nuclea y une al sector semipúblico con el privado, permitiendo además, un paso directo desde la calle hacia el Club; es así como se genera una forma en “L”, la cual busca responder a las características del terreno en esquina.</a:t>
            </a:r>
          </a:p>
          <a:p>
            <a:pPr lvl="0" algn="just"/>
            <a:r>
              <a:rPr lang="es-MX" sz="599" dirty="0"/>
              <a:t>    Se buscó jerarquizar a la institución con un juego de planos horizontales que van componiéndose entre sí; el plano horizontal que se encuentra a menor altura, “envuelve” a todo el edificio, y se ahueca permitiendo el paso de envolventes vidriadas –lo tectónico- que se elevan, reposando sobre las mismas cubiertas opacas –lo estereotómico-. </a:t>
            </a:r>
            <a:endParaRPr lang="en-US" sz="599" dirty="0"/>
          </a:p>
        </p:txBody>
      </p:sp>
      <p:sp>
        <p:nvSpPr>
          <p:cNvPr id="39" name="CuadroTexto 38">
            <a:extLst>
              <a:ext uri="{FF2B5EF4-FFF2-40B4-BE49-F238E27FC236}">
                <a16:creationId xmlns:a16="http://schemas.microsoft.com/office/drawing/2014/main" id="{6E5E37C3-E48A-48B8-AD1D-AE5BE6C500AF}"/>
              </a:ext>
            </a:extLst>
          </p:cNvPr>
          <p:cNvSpPr txBox="1"/>
          <p:nvPr/>
        </p:nvSpPr>
        <p:spPr>
          <a:xfrm>
            <a:off x="4402320" y="3313440"/>
            <a:ext cx="2939146" cy="343620"/>
          </a:xfrm>
          <a:prstGeom prst="rect">
            <a:avLst/>
          </a:prstGeom>
          <a:solidFill>
            <a:srgbClr val="FBD690">
              <a:alpha val="75000"/>
            </a:srgbClr>
          </a:solidFill>
          <a:ln>
            <a:solidFill>
              <a:schemeClr val="accent2">
                <a:lumMod val="60000"/>
                <a:lumOff val="40000"/>
              </a:schemeClr>
            </a:solidFill>
          </a:ln>
        </p:spPr>
        <p:txBody>
          <a:bodyPr wrap="square" rtlCol="0">
            <a:spAutoFit/>
          </a:bodyPr>
          <a:lstStyle/>
          <a:p>
            <a:pPr algn="ctr"/>
            <a:r>
              <a:rPr lang="es-AR" sz="1633" dirty="0">
                <a:latin typeface="Agency FB" panose="020B0503020202020204" pitchFamily="34" charset="0"/>
              </a:rPr>
              <a:t>IDEA GENERADORA – PARTIDO</a:t>
            </a:r>
          </a:p>
        </p:txBody>
      </p:sp>
      <p:sp>
        <p:nvSpPr>
          <p:cNvPr id="11" name="CuadroTexto 10">
            <a:extLst>
              <a:ext uri="{FF2B5EF4-FFF2-40B4-BE49-F238E27FC236}">
                <a16:creationId xmlns:a16="http://schemas.microsoft.com/office/drawing/2014/main" id="{8DB64FC8-DFB3-40E1-9CDF-4EDBB95A24D9}"/>
              </a:ext>
            </a:extLst>
          </p:cNvPr>
          <p:cNvSpPr txBox="1"/>
          <p:nvPr/>
        </p:nvSpPr>
        <p:spPr>
          <a:xfrm>
            <a:off x="4352641" y="1915845"/>
            <a:ext cx="1366080" cy="201274"/>
          </a:xfrm>
          <a:prstGeom prst="rect">
            <a:avLst/>
          </a:prstGeom>
          <a:noFill/>
        </p:spPr>
        <p:txBody>
          <a:bodyPr wrap="none" rtlCol="0">
            <a:spAutoFit/>
          </a:bodyPr>
          <a:lstStyle/>
          <a:p>
            <a:r>
              <a:rPr lang="es-AR" sz="708" dirty="0">
                <a:latin typeface="Agency FB" panose="020B0503020202020204" pitchFamily="34" charset="0"/>
              </a:rPr>
              <a:t>- GENERAR UNA APERTURA EN LA ESQUINA</a:t>
            </a:r>
          </a:p>
        </p:txBody>
      </p:sp>
      <p:sp>
        <p:nvSpPr>
          <p:cNvPr id="46" name="CuadroTexto 45">
            <a:extLst>
              <a:ext uri="{FF2B5EF4-FFF2-40B4-BE49-F238E27FC236}">
                <a16:creationId xmlns:a16="http://schemas.microsoft.com/office/drawing/2014/main" id="{D7B8F265-2C0F-4D2B-A8CA-688765F519BD}"/>
              </a:ext>
            </a:extLst>
          </p:cNvPr>
          <p:cNvSpPr txBox="1"/>
          <p:nvPr/>
        </p:nvSpPr>
        <p:spPr>
          <a:xfrm>
            <a:off x="4352641" y="2031690"/>
            <a:ext cx="1754082" cy="201274"/>
          </a:xfrm>
          <a:prstGeom prst="rect">
            <a:avLst/>
          </a:prstGeom>
          <a:noFill/>
        </p:spPr>
        <p:txBody>
          <a:bodyPr wrap="square" rtlCol="0">
            <a:spAutoFit/>
          </a:bodyPr>
          <a:lstStyle/>
          <a:p>
            <a:r>
              <a:rPr lang="es-AR" sz="708" dirty="0">
                <a:latin typeface="Agency FB" panose="020B0503020202020204" pitchFamily="34" charset="0"/>
              </a:rPr>
              <a:t>- GENERAR VISUALES HACIA LA PLAZA EN DIAGONAL</a:t>
            </a:r>
          </a:p>
        </p:txBody>
      </p:sp>
      <p:sp>
        <p:nvSpPr>
          <p:cNvPr id="12" name="Rectángulo 11">
            <a:extLst>
              <a:ext uri="{FF2B5EF4-FFF2-40B4-BE49-F238E27FC236}">
                <a16:creationId xmlns:a16="http://schemas.microsoft.com/office/drawing/2014/main" id="{58C7A00F-FFAA-4211-A732-A662D6DC12D8}"/>
              </a:ext>
            </a:extLst>
          </p:cNvPr>
          <p:cNvSpPr/>
          <p:nvPr/>
        </p:nvSpPr>
        <p:spPr>
          <a:xfrm>
            <a:off x="1894833" y="3378827"/>
            <a:ext cx="455777" cy="24798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42" name="CuadroTexto 41">
            <a:extLst>
              <a:ext uri="{FF2B5EF4-FFF2-40B4-BE49-F238E27FC236}">
                <a16:creationId xmlns:a16="http://schemas.microsoft.com/office/drawing/2014/main" id="{09128B5E-A739-48E1-A770-9A143B3391DF}"/>
              </a:ext>
            </a:extLst>
          </p:cNvPr>
          <p:cNvSpPr txBox="1"/>
          <p:nvPr/>
        </p:nvSpPr>
        <p:spPr>
          <a:xfrm>
            <a:off x="1335468" y="3313751"/>
            <a:ext cx="2939146" cy="343620"/>
          </a:xfrm>
          <a:prstGeom prst="rect">
            <a:avLst/>
          </a:prstGeom>
          <a:solidFill>
            <a:srgbClr val="FBD690">
              <a:alpha val="75000"/>
            </a:srgbClr>
          </a:solidFill>
          <a:ln>
            <a:solidFill>
              <a:schemeClr val="accent2">
                <a:lumMod val="60000"/>
                <a:lumOff val="40000"/>
              </a:schemeClr>
            </a:solidFill>
          </a:ln>
        </p:spPr>
        <p:txBody>
          <a:bodyPr wrap="square" rtlCol="0">
            <a:spAutoFit/>
          </a:bodyPr>
          <a:lstStyle/>
          <a:p>
            <a:pPr algn="ctr"/>
            <a:r>
              <a:rPr lang="es-AR" sz="1633" dirty="0">
                <a:latin typeface="Agency FB" panose="020B0503020202020204" pitchFamily="34" charset="0"/>
              </a:rPr>
              <a:t>PROGRAMA – ESPACIOS – USOS</a:t>
            </a:r>
          </a:p>
        </p:txBody>
      </p:sp>
      <p:sp>
        <p:nvSpPr>
          <p:cNvPr id="48" name="CuadroTexto 47">
            <a:extLst>
              <a:ext uri="{FF2B5EF4-FFF2-40B4-BE49-F238E27FC236}">
                <a16:creationId xmlns:a16="http://schemas.microsoft.com/office/drawing/2014/main" id="{EE2A3523-A6CF-4028-95D5-BE2E7D6739E6}"/>
              </a:ext>
            </a:extLst>
          </p:cNvPr>
          <p:cNvSpPr txBox="1"/>
          <p:nvPr/>
        </p:nvSpPr>
        <p:spPr>
          <a:xfrm>
            <a:off x="5833403" y="1915845"/>
            <a:ext cx="1638590" cy="201274"/>
          </a:xfrm>
          <a:prstGeom prst="rect">
            <a:avLst/>
          </a:prstGeom>
          <a:noFill/>
        </p:spPr>
        <p:txBody>
          <a:bodyPr wrap="none" rtlCol="0">
            <a:spAutoFit/>
          </a:bodyPr>
          <a:lstStyle/>
          <a:p>
            <a:r>
              <a:rPr lang="es-AR" sz="708" dirty="0">
                <a:latin typeface="Agency FB" panose="020B0503020202020204" pitchFamily="34" charset="0"/>
              </a:rPr>
              <a:t>- TRABAJAR CON EL CONO DE ASOLEAMIENTO NE-NO</a:t>
            </a:r>
          </a:p>
        </p:txBody>
      </p:sp>
      <p:sp>
        <p:nvSpPr>
          <p:cNvPr id="49" name="CuadroTexto 48">
            <a:extLst>
              <a:ext uri="{FF2B5EF4-FFF2-40B4-BE49-F238E27FC236}">
                <a16:creationId xmlns:a16="http://schemas.microsoft.com/office/drawing/2014/main" id="{72BABBE9-7220-4085-A18D-80DFC7306E8A}"/>
              </a:ext>
            </a:extLst>
          </p:cNvPr>
          <p:cNvSpPr txBox="1"/>
          <p:nvPr/>
        </p:nvSpPr>
        <p:spPr>
          <a:xfrm>
            <a:off x="4352642" y="3137153"/>
            <a:ext cx="1205779" cy="201274"/>
          </a:xfrm>
          <a:prstGeom prst="rect">
            <a:avLst/>
          </a:prstGeom>
          <a:noFill/>
        </p:spPr>
        <p:txBody>
          <a:bodyPr wrap="none" rtlCol="0">
            <a:spAutoFit/>
          </a:bodyPr>
          <a:lstStyle/>
          <a:p>
            <a:r>
              <a:rPr lang="es-AR" sz="708" dirty="0">
                <a:latin typeface="Agency FB" panose="020B0503020202020204" pitchFamily="34" charset="0"/>
              </a:rPr>
              <a:t>- MANTENER UNA GEOMETRÍA SIMPLE</a:t>
            </a:r>
          </a:p>
        </p:txBody>
      </p:sp>
      <p:sp>
        <p:nvSpPr>
          <p:cNvPr id="50" name="CuadroTexto 49">
            <a:extLst>
              <a:ext uri="{FF2B5EF4-FFF2-40B4-BE49-F238E27FC236}">
                <a16:creationId xmlns:a16="http://schemas.microsoft.com/office/drawing/2014/main" id="{6E85ABD1-96B4-41A0-B8C4-B9D5FE33CB25}"/>
              </a:ext>
            </a:extLst>
          </p:cNvPr>
          <p:cNvSpPr txBox="1"/>
          <p:nvPr/>
        </p:nvSpPr>
        <p:spPr>
          <a:xfrm>
            <a:off x="5830604" y="3137153"/>
            <a:ext cx="1436612" cy="201274"/>
          </a:xfrm>
          <a:prstGeom prst="rect">
            <a:avLst/>
          </a:prstGeom>
          <a:noFill/>
        </p:spPr>
        <p:txBody>
          <a:bodyPr wrap="none" rtlCol="0">
            <a:spAutoFit/>
          </a:bodyPr>
          <a:lstStyle/>
          <a:p>
            <a:r>
              <a:rPr lang="es-AR" sz="708" dirty="0">
                <a:latin typeface="Agency FB" panose="020B0503020202020204" pitchFamily="34" charset="0"/>
              </a:rPr>
              <a:t>- TRABAJAR CON LA TENSIÓN DE LAS CALLES</a:t>
            </a:r>
          </a:p>
        </p:txBody>
      </p:sp>
      <p:sp>
        <p:nvSpPr>
          <p:cNvPr id="52" name="CuadroTexto 51">
            <a:extLst>
              <a:ext uri="{FF2B5EF4-FFF2-40B4-BE49-F238E27FC236}">
                <a16:creationId xmlns:a16="http://schemas.microsoft.com/office/drawing/2014/main" id="{8234AA27-E76F-4E2B-ADCA-732D1A227BA4}"/>
              </a:ext>
            </a:extLst>
          </p:cNvPr>
          <p:cNvSpPr txBox="1"/>
          <p:nvPr/>
        </p:nvSpPr>
        <p:spPr>
          <a:xfrm>
            <a:off x="6543491" y="4693575"/>
            <a:ext cx="311149" cy="528093"/>
          </a:xfrm>
          <a:prstGeom prst="rect">
            <a:avLst/>
          </a:prstGeom>
          <a:noFill/>
        </p:spPr>
        <p:txBody>
          <a:bodyPr wrap="square" rtlCol="0">
            <a:spAutoFit/>
          </a:bodyPr>
          <a:lstStyle/>
          <a:p>
            <a:pPr algn="ctr"/>
            <a:r>
              <a:rPr lang="es-AR" sz="708" b="1" dirty="0">
                <a:latin typeface="Agency FB" panose="020B0503020202020204" pitchFamily="34" charset="0"/>
              </a:rPr>
              <a:t>INSTITUCIÓN</a:t>
            </a:r>
          </a:p>
        </p:txBody>
      </p:sp>
      <p:sp>
        <p:nvSpPr>
          <p:cNvPr id="54" name="CuadroTexto 53">
            <a:extLst>
              <a:ext uri="{FF2B5EF4-FFF2-40B4-BE49-F238E27FC236}">
                <a16:creationId xmlns:a16="http://schemas.microsoft.com/office/drawing/2014/main" id="{E0272543-4BB4-43A1-8148-F4D4586181EA}"/>
              </a:ext>
            </a:extLst>
          </p:cNvPr>
          <p:cNvSpPr txBox="1"/>
          <p:nvPr/>
        </p:nvSpPr>
        <p:spPr>
          <a:xfrm>
            <a:off x="5856823" y="5618144"/>
            <a:ext cx="1564360" cy="494238"/>
          </a:xfrm>
          <a:prstGeom prst="rect">
            <a:avLst/>
          </a:prstGeom>
          <a:noFill/>
          <a:ln>
            <a:noFill/>
          </a:ln>
        </p:spPr>
        <p:txBody>
          <a:bodyPr wrap="square" rtlCol="0">
            <a:spAutoFit/>
          </a:bodyPr>
          <a:lstStyle/>
          <a:p>
            <a:r>
              <a:rPr lang="es-AR" sz="1306" b="1" dirty="0">
                <a:solidFill>
                  <a:srgbClr val="FAB552"/>
                </a:solidFill>
                <a:latin typeface="Agency FB" panose="020B0503020202020204" pitchFamily="34" charset="0"/>
              </a:rPr>
              <a:t>R E V A L O R I Z A C I </a:t>
            </a:r>
            <a:r>
              <a:rPr lang="es-AR" sz="1306" b="1" dirty="0" err="1">
                <a:solidFill>
                  <a:srgbClr val="FAB552"/>
                </a:solidFill>
                <a:latin typeface="Agency FB" panose="020B0503020202020204" pitchFamily="34" charset="0"/>
              </a:rPr>
              <a:t>Ó</a:t>
            </a:r>
            <a:r>
              <a:rPr lang="es-AR" sz="1306" b="1" dirty="0">
                <a:solidFill>
                  <a:srgbClr val="FAB552"/>
                </a:solidFill>
                <a:latin typeface="Agency FB" panose="020B0503020202020204" pitchFamily="34" charset="0"/>
              </a:rPr>
              <a:t> N</a:t>
            </a:r>
          </a:p>
        </p:txBody>
      </p:sp>
      <p:sp>
        <p:nvSpPr>
          <p:cNvPr id="55" name="CuadroTexto 54">
            <a:extLst>
              <a:ext uri="{FF2B5EF4-FFF2-40B4-BE49-F238E27FC236}">
                <a16:creationId xmlns:a16="http://schemas.microsoft.com/office/drawing/2014/main" id="{9FBFE742-2DC1-447D-931B-27B42660FFCA}"/>
              </a:ext>
            </a:extLst>
          </p:cNvPr>
          <p:cNvSpPr txBox="1"/>
          <p:nvPr/>
        </p:nvSpPr>
        <p:spPr>
          <a:xfrm>
            <a:off x="4359490" y="5544568"/>
            <a:ext cx="1385165" cy="310213"/>
          </a:xfrm>
          <a:prstGeom prst="rect">
            <a:avLst/>
          </a:prstGeom>
          <a:noFill/>
        </p:spPr>
        <p:txBody>
          <a:bodyPr wrap="square" rtlCol="0">
            <a:spAutoFit/>
          </a:bodyPr>
          <a:lstStyle/>
          <a:p>
            <a:pPr algn="just"/>
            <a:r>
              <a:rPr lang="es-AR" sz="708" dirty="0">
                <a:latin typeface="Agency FB" panose="020B0503020202020204" pitchFamily="34" charset="0"/>
              </a:rPr>
              <a:t>- GENERAR UNA APERTURA HACIA EL INTERIOR DEL CLUB</a:t>
            </a:r>
          </a:p>
        </p:txBody>
      </p:sp>
      <p:pic>
        <p:nvPicPr>
          <p:cNvPr id="57" name="Imagen 56">
            <a:extLst>
              <a:ext uri="{FF2B5EF4-FFF2-40B4-BE49-F238E27FC236}">
                <a16:creationId xmlns:a16="http://schemas.microsoft.com/office/drawing/2014/main" id="{9F4A86F7-50CB-49AB-BB1F-BE3B5B647281}"/>
              </a:ext>
            </a:extLst>
          </p:cNvPr>
          <p:cNvPicPr>
            <a:picLocks noChangeAspect="1"/>
          </p:cNvPicPr>
          <p:nvPr/>
        </p:nvPicPr>
        <p:blipFill rotWithShape="1">
          <a:blip r:embed="rId22">
            <a:extLst>
              <a:ext uri="{BEBA8EAE-BF5A-486C-A8C5-ECC9F3942E4B}">
                <a14:imgProps xmlns:a14="http://schemas.microsoft.com/office/drawing/2010/main">
                  <a14:imgLayer r:embed="rId23">
                    <a14:imgEffect>
                      <a14:saturation sat="0"/>
                    </a14:imgEffect>
                    <a14:imgEffect>
                      <a14:brightnessContrast bright="20000" contrast="-40000"/>
                    </a14:imgEffect>
                  </a14:imgLayer>
                </a14:imgProps>
              </a:ext>
            </a:extLst>
          </a:blip>
          <a:srcRect l="48661" t="62254" r="29926" b="16401"/>
          <a:stretch/>
        </p:blipFill>
        <p:spPr>
          <a:xfrm>
            <a:off x="4952401" y="4125918"/>
            <a:ext cx="875192" cy="490482"/>
          </a:xfrm>
          <a:prstGeom prst="rect">
            <a:avLst/>
          </a:prstGeom>
        </p:spPr>
      </p:pic>
      <p:sp>
        <p:nvSpPr>
          <p:cNvPr id="58" name="CuadroTexto 57">
            <a:extLst>
              <a:ext uri="{FF2B5EF4-FFF2-40B4-BE49-F238E27FC236}">
                <a16:creationId xmlns:a16="http://schemas.microsoft.com/office/drawing/2014/main" id="{86CFC729-60F0-4941-823B-F269F5E8AA5B}"/>
              </a:ext>
            </a:extLst>
          </p:cNvPr>
          <p:cNvSpPr txBox="1"/>
          <p:nvPr/>
        </p:nvSpPr>
        <p:spPr>
          <a:xfrm>
            <a:off x="4361314" y="4635073"/>
            <a:ext cx="1514627" cy="201274"/>
          </a:xfrm>
          <a:prstGeom prst="rect">
            <a:avLst/>
          </a:prstGeom>
          <a:noFill/>
        </p:spPr>
        <p:txBody>
          <a:bodyPr wrap="square" rtlCol="0">
            <a:spAutoFit/>
          </a:bodyPr>
          <a:lstStyle/>
          <a:p>
            <a:pPr algn="just"/>
            <a:r>
              <a:rPr lang="es-AR" sz="708" dirty="0">
                <a:latin typeface="Agency FB" panose="020B0503020202020204" pitchFamily="34" charset="0"/>
              </a:rPr>
              <a:t>- IMÁGENES INSPIRADORAS</a:t>
            </a:r>
          </a:p>
        </p:txBody>
      </p:sp>
      <p:sp>
        <p:nvSpPr>
          <p:cNvPr id="59" name="CuadroTexto 58">
            <a:extLst>
              <a:ext uri="{FF2B5EF4-FFF2-40B4-BE49-F238E27FC236}">
                <a16:creationId xmlns:a16="http://schemas.microsoft.com/office/drawing/2014/main" id="{9C2630A8-3332-47F7-A690-87FE6813011A}"/>
              </a:ext>
            </a:extLst>
          </p:cNvPr>
          <p:cNvSpPr txBox="1"/>
          <p:nvPr/>
        </p:nvSpPr>
        <p:spPr>
          <a:xfrm>
            <a:off x="1840305" y="4180735"/>
            <a:ext cx="282416" cy="243143"/>
          </a:xfrm>
          <a:prstGeom prst="rect">
            <a:avLst/>
          </a:prstGeom>
          <a:noFill/>
        </p:spPr>
        <p:txBody>
          <a:bodyPr wrap="square" rtlCol="0">
            <a:spAutoFit/>
          </a:bodyPr>
          <a:lstStyle/>
          <a:p>
            <a:pPr algn="just"/>
            <a:r>
              <a:rPr lang="es-AR" sz="490" b="1" dirty="0">
                <a:latin typeface="Agency FB" panose="020B0503020202020204" pitchFamily="34" charset="0"/>
              </a:rPr>
              <a:t>HALL</a:t>
            </a:r>
          </a:p>
        </p:txBody>
      </p:sp>
      <p:sp>
        <p:nvSpPr>
          <p:cNvPr id="60" name="CuadroTexto 59">
            <a:extLst>
              <a:ext uri="{FF2B5EF4-FFF2-40B4-BE49-F238E27FC236}">
                <a16:creationId xmlns:a16="http://schemas.microsoft.com/office/drawing/2014/main" id="{9B65E7B6-3698-4F04-887D-E60148F80FAF}"/>
              </a:ext>
            </a:extLst>
          </p:cNvPr>
          <p:cNvSpPr txBox="1"/>
          <p:nvPr/>
        </p:nvSpPr>
        <p:spPr>
          <a:xfrm>
            <a:off x="1764447" y="3853046"/>
            <a:ext cx="317612" cy="243143"/>
          </a:xfrm>
          <a:prstGeom prst="rect">
            <a:avLst/>
          </a:prstGeom>
          <a:noFill/>
        </p:spPr>
        <p:txBody>
          <a:bodyPr wrap="square" rtlCol="0">
            <a:spAutoFit/>
          </a:bodyPr>
          <a:lstStyle/>
          <a:p>
            <a:pPr algn="just"/>
            <a:r>
              <a:rPr lang="es-AR" sz="490" b="1" dirty="0">
                <a:latin typeface="Agency FB" panose="020B0503020202020204" pitchFamily="34" charset="0"/>
              </a:rPr>
              <a:t>COMEDOR</a:t>
            </a:r>
          </a:p>
        </p:txBody>
      </p:sp>
      <p:sp>
        <p:nvSpPr>
          <p:cNvPr id="62" name="CuadroTexto 61">
            <a:extLst>
              <a:ext uri="{FF2B5EF4-FFF2-40B4-BE49-F238E27FC236}">
                <a16:creationId xmlns:a16="http://schemas.microsoft.com/office/drawing/2014/main" id="{018216C4-1102-4346-ACB0-1FE42EFB6814}"/>
              </a:ext>
            </a:extLst>
          </p:cNvPr>
          <p:cNvSpPr txBox="1"/>
          <p:nvPr/>
        </p:nvSpPr>
        <p:spPr>
          <a:xfrm>
            <a:off x="1463558" y="4340769"/>
            <a:ext cx="282416" cy="226216"/>
          </a:xfrm>
          <a:prstGeom prst="rect">
            <a:avLst/>
          </a:prstGeom>
          <a:noFill/>
        </p:spPr>
        <p:txBody>
          <a:bodyPr wrap="square" rtlCol="0">
            <a:spAutoFit/>
          </a:bodyPr>
          <a:lstStyle/>
          <a:p>
            <a:pPr algn="just"/>
            <a:r>
              <a:rPr lang="es-AR" sz="435" dirty="0">
                <a:latin typeface="Agency FB" panose="020B0503020202020204" pitchFamily="34" charset="0"/>
              </a:rPr>
              <a:t>ADMIN.</a:t>
            </a:r>
          </a:p>
        </p:txBody>
      </p:sp>
      <p:sp>
        <p:nvSpPr>
          <p:cNvPr id="63" name="CuadroTexto 62">
            <a:extLst>
              <a:ext uri="{FF2B5EF4-FFF2-40B4-BE49-F238E27FC236}">
                <a16:creationId xmlns:a16="http://schemas.microsoft.com/office/drawing/2014/main" id="{D151FAD6-2B75-46FB-A9F1-7BD15104DA9A}"/>
              </a:ext>
            </a:extLst>
          </p:cNvPr>
          <p:cNvSpPr txBox="1"/>
          <p:nvPr/>
        </p:nvSpPr>
        <p:spPr>
          <a:xfrm>
            <a:off x="1459620" y="4135064"/>
            <a:ext cx="282416" cy="226216"/>
          </a:xfrm>
          <a:prstGeom prst="rect">
            <a:avLst/>
          </a:prstGeom>
          <a:noFill/>
        </p:spPr>
        <p:txBody>
          <a:bodyPr wrap="square" rtlCol="0">
            <a:spAutoFit/>
          </a:bodyPr>
          <a:lstStyle/>
          <a:p>
            <a:pPr algn="just"/>
            <a:r>
              <a:rPr lang="es-AR" sz="435" dirty="0">
                <a:latin typeface="Agency FB" panose="020B0503020202020204" pitchFamily="34" charset="0"/>
              </a:rPr>
              <a:t>BAÑOS</a:t>
            </a:r>
          </a:p>
        </p:txBody>
      </p:sp>
      <p:sp>
        <p:nvSpPr>
          <p:cNvPr id="64" name="CuadroTexto 63">
            <a:extLst>
              <a:ext uri="{FF2B5EF4-FFF2-40B4-BE49-F238E27FC236}">
                <a16:creationId xmlns:a16="http://schemas.microsoft.com/office/drawing/2014/main" id="{6DD4AF37-2619-42F6-ACAA-472148F61A8E}"/>
              </a:ext>
            </a:extLst>
          </p:cNvPr>
          <p:cNvSpPr txBox="1"/>
          <p:nvPr/>
        </p:nvSpPr>
        <p:spPr>
          <a:xfrm>
            <a:off x="1835864" y="4496713"/>
            <a:ext cx="282416" cy="226216"/>
          </a:xfrm>
          <a:prstGeom prst="rect">
            <a:avLst/>
          </a:prstGeom>
          <a:noFill/>
        </p:spPr>
        <p:txBody>
          <a:bodyPr wrap="square" rtlCol="0">
            <a:spAutoFit/>
          </a:bodyPr>
          <a:lstStyle/>
          <a:p>
            <a:pPr algn="just"/>
            <a:r>
              <a:rPr lang="es-AR" sz="435" dirty="0">
                <a:latin typeface="Agency FB" panose="020B0503020202020204" pitchFamily="34" charset="0"/>
              </a:rPr>
              <a:t>CONS.</a:t>
            </a:r>
          </a:p>
        </p:txBody>
      </p:sp>
      <p:sp>
        <p:nvSpPr>
          <p:cNvPr id="65" name="CuadroTexto 64">
            <a:extLst>
              <a:ext uri="{FF2B5EF4-FFF2-40B4-BE49-F238E27FC236}">
                <a16:creationId xmlns:a16="http://schemas.microsoft.com/office/drawing/2014/main" id="{2E5B0925-AC3C-4091-8906-B7E2E5A248E4}"/>
              </a:ext>
            </a:extLst>
          </p:cNvPr>
          <p:cNvSpPr txBox="1"/>
          <p:nvPr/>
        </p:nvSpPr>
        <p:spPr>
          <a:xfrm>
            <a:off x="2369633" y="4354844"/>
            <a:ext cx="282416" cy="159274"/>
          </a:xfrm>
          <a:prstGeom prst="rect">
            <a:avLst/>
          </a:prstGeom>
          <a:noFill/>
        </p:spPr>
        <p:txBody>
          <a:bodyPr wrap="square" rtlCol="0">
            <a:spAutoFit/>
          </a:bodyPr>
          <a:lstStyle/>
          <a:p>
            <a:pPr algn="just"/>
            <a:r>
              <a:rPr lang="es-AR" sz="435" dirty="0">
                <a:latin typeface="Agency FB" panose="020B0503020202020204" pitchFamily="34" charset="0"/>
              </a:rPr>
              <a:t>DEP.</a:t>
            </a:r>
          </a:p>
        </p:txBody>
      </p:sp>
      <p:sp>
        <p:nvSpPr>
          <p:cNvPr id="66" name="CuadroTexto 65">
            <a:extLst>
              <a:ext uri="{FF2B5EF4-FFF2-40B4-BE49-F238E27FC236}">
                <a16:creationId xmlns:a16="http://schemas.microsoft.com/office/drawing/2014/main" id="{BDDA12E0-293B-485C-908F-2463B7426E18}"/>
              </a:ext>
            </a:extLst>
          </p:cNvPr>
          <p:cNvSpPr txBox="1"/>
          <p:nvPr/>
        </p:nvSpPr>
        <p:spPr>
          <a:xfrm>
            <a:off x="1449948" y="3944885"/>
            <a:ext cx="282416" cy="226216"/>
          </a:xfrm>
          <a:prstGeom prst="rect">
            <a:avLst/>
          </a:prstGeom>
          <a:noFill/>
        </p:spPr>
        <p:txBody>
          <a:bodyPr wrap="square" rtlCol="0">
            <a:spAutoFit/>
          </a:bodyPr>
          <a:lstStyle/>
          <a:p>
            <a:pPr algn="just"/>
            <a:r>
              <a:rPr lang="es-AR" sz="435" dirty="0">
                <a:latin typeface="Agency FB" panose="020B0503020202020204" pitchFamily="34" charset="0"/>
              </a:rPr>
              <a:t>COCINA</a:t>
            </a:r>
          </a:p>
        </p:txBody>
      </p:sp>
      <p:sp>
        <p:nvSpPr>
          <p:cNvPr id="67" name="CuadroTexto 66">
            <a:extLst>
              <a:ext uri="{FF2B5EF4-FFF2-40B4-BE49-F238E27FC236}">
                <a16:creationId xmlns:a16="http://schemas.microsoft.com/office/drawing/2014/main" id="{90EFA397-B17B-4C03-9E6B-AB984997F1F8}"/>
              </a:ext>
            </a:extLst>
          </p:cNvPr>
          <p:cNvSpPr txBox="1"/>
          <p:nvPr/>
        </p:nvSpPr>
        <p:spPr>
          <a:xfrm>
            <a:off x="1459620" y="3748233"/>
            <a:ext cx="282416" cy="226216"/>
          </a:xfrm>
          <a:prstGeom prst="rect">
            <a:avLst/>
          </a:prstGeom>
          <a:noFill/>
        </p:spPr>
        <p:txBody>
          <a:bodyPr wrap="square" rtlCol="0">
            <a:spAutoFit/>
          </a:bodyPr>
          <a:lstStyle/>
          <a:p>
            <a:pPr algn="just"/>
            <a:r>
              <a:rPr lang="es-AR" sz="435" dirty="0">
                <a:latin typeface="Agency FB" panose="020B0503020202020204" pitchFamily="34" charset="0"/>
              </a:rPr>
              <a:t>BARRA</a:t>
            </a:r>
          </a:p>
        </p:txBody>
      </p:sp>
      <p:sp>
        <p:nvSpPr>
          <p:cNvPr id="68" name="CuadroTexto 67">
            <a:extLst>
              <a:ext uri="{FF2B5EF4-FFF2-40B4-BE49-F238E27FC236}">
                <a16:creationId xmlns:a16="http://schemas.microsoft.com/office/drawing/2014/main" id="{01831284-8599-4169-9505-3C0EB99158C1}"/>
              </a:ext>
            </a:extLst>
          </p:cNvPr>
          <p:cNvSpPr txBox="1"/>
          <p:nvPr/>
        </p:nvSpPr>
        <p:spPr>
          <a:xfrm>
            <a:off x="2058051" y="4392958"/>
            <a:ext cx="353752" cy="226216"/>
          </a:xfrm>
          <a:prstGeom prst="rect">
            <a:avLst/>
          </a:prstGeom>
          <a:noFill/>
        </p:spPr>
        <p:txBody>
          <a:bodyPr wrap="square" rtlCol="0">
            <a:spAutoFit/>
          </a:bodyPr>
          <a:lstStyle/>
          <a:p>
            <a:pPr algn="just"/>
            <a:r>
              <a:rPr lang="es-AR" sz="435" dirty="0">
                <a:latin typeface="Agency FB" panose="020B0503020202020204" pitchFamily="34" charset="0"/>
              </a:rPr>
              <a:t>VESTUARIOS</a:t>
            </a:r>
          </a:p>
        </p:txBody>
      </p:sp>
      <p:sp>
        <p:nvSpPr>
          <p:cNvPr id="69" name="CuadroTexto 68">
            <a:extLst>
              <a:ext uri="{FF2B5EF4-FFF2-40B4-BE49-F238E27FC236}">
                <a16:creationId xmlns:a16="http://schemas.microsoft.com/office/drawing/2014/main" id="{77FE755D-32A2-4F58-9508-A8E8CA9FEDEC}"/>
              </a:ext>
            </a:extLst>
          </p:cNvPr>
          <p:cNvSpPr txBox="1"/>
          <p:nvPr/>
        </p:nvSpPr>
        <p:spPr>
          <a:xfrm>
            <a:off x="2316832" y="3788430"/>
            <a:ext cx="376564" cy="293285"/>
          </a:xfrm>
          <a:prstGeom prst="rect">
            <a:avLst/>
          </a:prstGeom>
          <a:noFill/>
        </p:spPr>
        <p:txBody>
          <a:bodyPr wrap="square" rtlCol="0">
            <a:spAutoFit/>
          </a:bodyPr>
          <a:lstStyle/>
          <a:p>
            <a:pPr algn="just"/>
            <a:r>
              <a:rPr lang="es-AR" sz="653" dirty="0">
                <a:latin typeface="Agency FB" panose="020B0503020202020204" pitchFamily="34" charset="0"/>
              </a:rPr>
              <a:t>PÚBLICO</a:t>
            </a:r>
          </a:p>
        </p:txBody>
      </p:sp>
      <p:sp>
        <p:nvSpPr>
          <p:cNvPr id="70" name="CuadroTexto 69">
            <a:extLst>
              <a:ext uri="{FF2B5EF4-FFF2-40B4-BE49-F238E27FC236}">
                <a16:creationId xmlns:a16="http://schemas.microsoft.com/office/drawing/2014/main" id="{0B8D3E9F-A070-4382-899E-4200D9D0E349}"/>
              </a:ext>
            </a:extLst>
          </p:cNvPr>
          <p:cNvSpPr txBox="1"/>
          <p:nvPr/>
        </p:nvSpPr>
        <p:spPr>
          <a:xfrm>
            <a:off x="2316729" y="3901813"/>
            <a:ext cx="455777" cy="293285"/>
          </a:xfrm>
          <a:prstGeom prst="rect">
            <a:avLst/>
          </a:prstGeom>
          <a:noFill/>
        </p:spPr>
        <p:txBody>
          <a:bodyPr wrap="square" rtlCol="0">
            <a:spAutoFit/>
          </a:bodyPr>
          <a:lstStyle/>
          <a:p>
            <a:pPr algn="just"/>
            <a:r>
              <a:rPr lang="es-AR" sz="653" dirty="0">
                <a:latin typeface="Agency FB" panose="020B0503020202020204" pitchFamily="34" charset="0"/>
              </a:rPr>
              <a:t>SEMIPÚBLICO</a:t>
            </a:r>
          </a:p>
        </p:txBody>
      </p:sp>
      <p:sp>
        <p:nvSpPr>
          <p:cNvPr id="71" name="CuadroTexto 70">
            <a:extLst>
              <a:ext uri="{FF2B5EF4-FFF2-40B4-BE49-F238E27FC236}">
                <a16:creationId xmlns:a16="http://schemas.microsoft.com/office/drawing/2014/main" id="{C135CD91-A54F-4B6D-BD81-892877742858}"/>
              </a:ext>
            </a:extLst>
          </p:cNvPr>
          <p:cNvSpPr txBox="1"/>
          <p:nvPr/>
        </p:nvSpPr>
        <p:spPr>
          <a:xfrm>
            <a:off x="2316729" y="4008125"/>
            <a:ext cx="376564" cy="293285"/>
          </a:xfrm>
          <a:prstGeom prst="rect">
            <a:avLst/>
          </a:prstGeom>
          <a:noFill/>
        </p:spPr>
        <p:txBody>
          <a:bodyPr wrap="square" rtlCol="0">
            <a:spAutoFit/>
          </a:bodyPr>
          <a:lstStyle/>
          <a:p>
            <a:pPr algn="just"/>
            <a:r>
              <a:rPr lang="es-AR" sz="653" dirty="0">
                <a:latin typeface="Agency FB" panose="020B0503020202020204" pitchFamily="34" charset="0"/>
              </a:rPr>
              <a:t>PRIVADO</a:t>
            </a:r>
          </a:p>
        </p:txBody>
      </p:sp>
      <p:sp>
        <p:nvSpPr>
          <p:cNvPr id="72" name="CuadroTexto 71">
            <a:extLst>
              <a:ext uri="{FF2B5EF4-FFF2-40B4-BE49-F238E27FC236}">
                <a16:creationId xmlns:a16="http://schemas.microsoft.com/office/drawing/2014/main" id="{38A7CB72-4072-4E0B-B7B1-EF75926D0835}"/>
              </a:ext>
            </a:extLst>
          </p:cNvPr>
          <p:cNvSpPr txBox="1"/>
          <p:nvPr/>
        </p:nvSpPr>
        <p:spPr>
          <a:xfrm>
            <a:off x="1360966" y="4637316"/>
            <a:ext cx="1514627" cy="201274"/>
          </a:xfrm>
          <a:prstGeom prst="rect">
            <a:avLst/>
          </a:prstGeom>
          <a:noFill/>
        </p:spPr>
        <p:txBody>
          <a:bodyPr wrap="square" rtlCol="0">
            <a:spAutoFit/>
          </a:bodyPr>
          <a:lstStyle/>
          <a:p>
            <a:pPr algn="just"/>
            <a:r>
              <a:rPr lang="es-AR" sz="708" dirty="0">
                <a:latin typeface="Agency FB" panose="020B0503020202020204" pitchFamily="34" charset="0"/>
              </a:rPr>
              <a:t>- ORGANIGRAMA</a:t>
            </a:r>
          </a:p>
        </p:txBody>
      </p:sp>
      <p:sp>
        <p:nvSpPr>
          <p:cNvPr id="73" name="CuadroTexto 72">
            <a:extLst>
              <a:ext uri="{FF2B5EF4-FFF2-40B4-BE49-F238E27FC236}">
                <a16:creationId xmlns:a16="http://schemas.microsoft.com/office/drawing/2014/main" id="{16149D78-8F28-44A2-BD0A-C5DAC1A3E544}"/>
              </a:ext>
            </a:extLst>
          </p:cNvPr>
          <p:cNvSpPr txBox="1"/>
          <p:nvPr/>
        </p:nvSpPr>
        <p:spPr>
          <a:xfrm>
            <a:off x="2803313" y="4632361"/>
            <a:ext cx="1514627" cy="201274"/>
          </a:xfrm>
          <a:prstGeom prst="rect">
            <a:avLst/>
          </a:prstGeom>
          <a:noFill/>
        </p:spPr>
        <p:txBody>
          <a:bodyPr wrap="square" rtlCol="0">
            <a:spAutoFit/>
          </a:bodyPr>
          <a:lstStyle/>
          <a:p>
            <a:pPr algn="just"/>
            <a:r>
              <a:rPr lang="es-AR" sz="708" dirty="0">
                <a:latin typeface="Agency FB" panose="020B0503020202020204" pitchFamily="34" charset="0"/>
              </a:rPr>
              <a:t>- ESQUEMA DE CIRCULACIÓN</a:t>
            </a:r>
          </a:p>
        </p:txBody>
      </p:sp>
      <p:sp>
        <p:nvSpPr>
          <p:cNvPr id="74" name="CuadroTexto 73">
            <a:extLst>
              <a:ext uri="{FF2B5EF4-FFF2-40B4-BE49-F238E27FC236}">
                <a16:creationId xmlns:a16="http://schemas.microsoft.com/office/drawing/2014/main" id="{10BE1525-46C3-4CDC-8FC5-C8B3102F1710}"/>
              </a:ext>
            </a:extLst>
          </p:cNvPr>
          <p:cNvSpPr txBox="1"/>
          <p:nvPr/>
        </p:nvSpPr>
        <p:spPr>
          <a:xfrm>
            <a:off x="2810435" y="5549732"/>
            <a:ext cx="1487659" cy="310213"/>
          </a:xfrm>
          <a:prstGeom prst="rect">
            <a:avLst/>
          </a:prstGeom>
          <a:noFill/>
        </p:spPr>
        <p:txBody>
          <a:bodyPr wrap="square" rtlCol="0">
            <a:spAutoFit/>
          </a:bodyPr>
          <a:lstStyle/>
          <a:p>
            <a:pPr algn="just"/>
            <a:r>
              <a:rPr lang="es-AR" sz="708" dirty="0">
                <a:latin typeface="Agency FB" panose="020B0503020202020204" pitchFamily="34" charset="0"/>
              </a:rPr>
              <a:t>- JERARQUIZAR ESPACIOS POR ALTURA, DE A-CUERDO A LAS ACTIVIDADES QUE CONTIENEN</a:t>
            </a:r>
          </a:p>
        </p:txBody>
      </p:sp>
      <p:sp>
        <p:nvSpPr>
          <p:cNvPr id="75" name="CuadroTexto 74">
            <a:extLst>
              <a:ext uri="{FF2B5EF4-FFF2-40B4-BE49-F238E27FC236}">
                <a16:creationId xmlns:a16="http://schemas.microsoft.com/office/drawing/2014/main" id="{44DFEC1B-FAA6-47BE-AAB0-7FDACEC534DE}"/>
              </a:ext>
            </a:extLst>
          </p:cNvPr>
          <p:cNvSpPr txBox="1"/>
          <p:nvPr/>
        </p:nvSpPr>
        <p:spPr>
          <a:xfrm>
            <a:off x="1360966" y="5124564"/>
            <a:ext cx="1514627" cy="201274"/>
          </a:xfrm>
          <a:prstGeom prst="rect">
            <a:avLst/>
          </a:prstGeom>
          <a:noFill/>
        </p:spPr>
        <p:txBody>
          <a:bodyPr wrap="square" rtlCol="0">
            <a:spAutoFit/>
          </a:bodyPr>
          <a:lstStyle/>
          <a:p>
            <a:pPr algn="just"/>
            <a:r>
              <a:rPr lang="es-AR" sz="708" dirty="0">
                <a:latin typeface="Agency FB" panose="020B0503020202020204" pitchFamily="34" charset="0"/>
              </a:rPr>
              <a:t>- ORGANIZAR ESPACIOS POR “PAQUETE”</a:t>
            </a:r>
          </a:p>
        </p:txBody>
      </p:sp>
      <p:sp>
        <p:nvSpPr>
          <p:cNvPr id="76" name="CuadroTexto 75">
            <a:extLst>
              <a:ext uri="{FF2B5EF4-FFF2-40B4-BE49-F238E27FC236}">
                <a16:creationId xmlns:a16="http://schemas.microsoft.com/office/drawing/2014/main" id="{2E3DB3BF-C4DF-460B-BCA1-D0A3A5E49D42}"/>
              </a:ext>
            </a:extLst>
          </p:cNvPr>
          <p:cNvSpPr txBox="1"/>
          <p:nvPr/>
        </p:nvSpPr>
        <p:spPr>
          <a:xfrm>
            <a:off x="1328480" y="5563548"/>
            <a:ext cx="1470829" cy="310213"/>
          </a:xfrm>
          <a:prstGeom prst="rect">
            <a:avLst/>
          </a:prstGeom>
          <a:noFill/>
        </p:spPr>
        <p:txBody>
          <a:bodyPr wrap="square" rtlCol="0">
            <a:spAutoFit/>
          </a:bodyPr>
          <a:lstStyle/>
          <a:p>
            <a:pPr algn="just"/>
            <a:r>
              <a:rPr lang="es-AR" sz="708" dirty="0">
                <a:latin typeface="Agency FB" panose="020B0503020202020204" pitchFamily="34" charset="0"/>
              </a:rPr>
              <a:t>- HALL COMO </a:t>
            </a:r>
            <a:r>
              <a:rPr lang="es-AR" sz="708" b="1" dirty="0">
                <a:latin typeface="Agency FB" panose="020B0503020202020204" pitchFamily="34" charset="0"/>
              </a:rPr>
              <a:t>DISTRIBUIDOR</a:t>
            </a:r>
            <a:r>
              <a:rPr lang="es-AR" sz="708" dirty="0">
                <a:latin typeface="Agency FB" panose="020B0503020202020204" pitchFamily="34" charset="0"/>
              </a:rPr>
              <a:t> -DE CARÁCTER PÚ-BLICO-</a:t>
            </a:r>
          </a:p>
        </p:txBody>
      </p:sp>
      <p:sp>
        <p:nvSpPr>
          <p:cNvPr id="77" name="CuadroTexto 76">
            <a:extLst>
              <a:ext uri="{FF2B5EF4-FFF2-40B4-BE49-F238E27FC236}">
                <a16:creationId xmlns:a16="http://schemas.microsoft.com/office/drawing/2014/main" id="{945AB2AC-C543-4597-9CF5-51FD4675DF03}"/>
              </a:ext>
            </a:extLst>
          </p:cNvPr>
          <p:cNvSpPr txBox="1"/>
          <p:nvPr/>
        </p:nvSpPr>
        <p:spPr>
          <a:xfrm>
            <a:off x="1939172" y="4849958"/>
            <a:ext cx="320532" cy="444481"/>
          </a:xfrm>
          <a:prstGeom prst="rect">
            <a:avLst/>
          </a:prstGeom>
          <a:noFill/>
        </p:spPr>
        <p:txBody>
          <a:bodyPr wrap="square" rtlCol="0">
            <a:spAutoFit/>
          </a:bodyPr>
          <a:lstStyle/>
          <a:p>
            <a:pPr algn="ctr"/>
            <a:r>
              <a:rPr lang="es-AR" sz="572" dirty="0">
                <a:latin typeface="Agency FB" panose="020B0503020202020204" pitchFamily="34" charset="0"/>
              </a:rPr>
              <a:t>PAQUETE “HALL”</a:t>
            </a:r>
          </a:p>
        </p:txBody>
      </p:sp>
      <p:sp>
        <p:nvSpPr>
          <p:cNvPr id="78" name="CuadroTexto 77">
            <a:extLst>
              <a:ext uri="{FF2B5EF4-FFF2-40B4-BE49-F238E27FC236}">
                <a16:creationId xmlns:a16="http://schemas.microsoft.com/office/drawing/2014/main" id="{4E9EC58B-20A7-41D8-A1F0-24FC72276627}"/>
              </a:ext>
            </a:extLst>
          </p:cNvPr>
          <p:cNvSpPr txBox="1"/>
          <p:nvPr/>
        </p:nvSpPr>
        <p:spPr>
          <a:xfrm>
            <a:off x="1412354" y="4847620"/>
            <a:ext cx="389682" cy="356444"/>
          </a:xfrm>
          <a:prstGeom prst="rect">
            <a:avLst/>
          </a:prstGeom>
          <a:noFill/>
        </p:spPr>
        <p:txBody>
          <a:bodyPr wrap="square" rtlCol="0">
            <a:spAutoFit/>
          </a:bodyPr>
          <a:lstStyle/>
          <a:p>
            <a:pPr algn="ctr"/>
            <a:r>
              <a:rPr lang="es-AR" sz="572" dirty="0">
                <a:latin typeface="Agency FB" panose="020B0503020202020204" pitchFamily="34" charset="0"/>
              </a:rPr>
              <a:t>PAQUETE “COMEDOR”</a:t>
            </a:r>
          </a:p>
        </p:txBody>
      </p:sp>
      <p:sp>
        <p:nvSpPr>
          <p:cNvPr id="79" name="CuadroTexto 78">
            <a:extLst>
              <a:ext uri="{FF2B5EF4-FFF2-40B4-BE49-F238E27FC236}">
                <a16:creationId xmlns:a16="http://schemas.microsoft.com/office/drawing/2014/main" id="{EB0381C8-B198-4FE3-9962-6F6627C6D749}"/>
              </a:ext>
            </a:extLst>
          </p:cNvPr>
          <p:cNvSpPr txBox="1"/>
          <p:nvPr/>
        </p:nvSpPr>
        <p:spPr>
          <a:xfrm>
            <a:off x="2397404" y="4847620"/>
            <a:ext cx="389682" cy="356444"/>
          </a:xfrm>
          <a:prstGeom prst="rect">
            <a:avLst/>
          </a:prstGeom>
          <a:noFill/>
        </p:spPr>
        <p:txBody>
          <a:bodyPr wrap="square" rtlCol="0">
            <a:spAutoFit/>
          </a:bodyPr>
          <a:lstStyle/>
          <a:p>
            <a:pPr algn="ctr"/>
            <a:r>
              <a:rPr lang="es-AR" sz="572" dirty="0">
                <a:latin typeface="Agency FB" panose="020B0503020202020204" pitchFamily="34" charset="0"/>
              </a:rPr>
              <a:t>PAQUETE “GIMNASIO”</a:t>
            </a:r>
          </a:p>
        </p:txBody>
      </p:sp>
      <p:sp>
        <p:nvSpPr>
          <p:cNvPr id="80" name="CuadroTexto 79">
            <a:extLst>
              <a:ext uri="{FF2B5EF4-FFF2-40B4-BE49-F238E27FC236}">
                <a16:creationId xmlns:a16="http://schemas.microsoft.com/office/drawing/2014/main" id="{48ED8D2E-619A-497A-95EC-BA726D7148B8}"/>
              </a:ext>
            </a:extLst>
          </p:cNvPr>
          <p:cNvSpPr txBox="1"/>
          <p:nvPr/>
        </p:nvSpPr>
        <p:spPr>
          <a:xfrm>
            <a:off x="1894717" y="5310553"/>
            <a:ext cx="437267" cy="356444"/>
          </a:xfrm>
          <a:prstGeom prst="rect">
            <a:avLst/>
          </a:prstGeom>
          <a:noFill/>
        </p:spPr>
        <p:txBody>
          <a:bodyPr wrap="square" rtlCol="0">
            <a:spAutoFit/>
          </a:bodyPr>
          <a:lstStyle/>
          <a:p>
            <a:pPr algn="ctr"/>
            <a:r>
              <a:rPr lang="es-AR" sz="572" dirty="0">
                <a:latin typeface="Agency FB" panose="020B0503020202020204" pitchFamily="34" charset="0"/>
              </a:rPr>
              <a:t>HALL DISTRIBUIDOR</a:t>
            </a:r>
          </a:p>
        </p:txBody>
      </p:sp>
      <p:sp>
        <p:nvSpPr>
          <p:cNvPr id="81" name="CuadroTexto 80">
            <a:extLst>
              <a:ext uri="{FF2B5EF4-FFF2-40B4-BE49-F238E27FC236}">
                <a16:creationId xmlns:a16="http://schemas.microsoft.com/office/drawing/2014/main" id="{A339683D-66D6-4862-9421-03B34B0FC0E7}"/>
              </a:ext>
            </a:extLst>
          </p:cNvPr>
          <p:cNvSpPr txBox="1"/>
          <p:nvPr/>
        </p:nvSpPr>
        <p:spPr>
          <a:xfrm>
            <a:off x="1389356" y="5313154"/>
            <a:ext cx="466202" cy="356444"/>
          </a:xfrm>
          <a:prstGeom prst="rect">
            <a:avLst/>
          </a:prstGeom>
          <a:noFill/>
        </p:spPr>
        <p:txBody>
          <a:bodyPr wrap="square" rtlCol="0">
            <a:spAutoFit/>
          </a:bodyPr>
          <a:lstStyle/>
          <a:p>
            <a:pPr algn="ctr"/>
            <a:r>
              <a:rPr lang="es-AR" sz="572" dirty="0">
                <a:latin typeface="Agency FB" panose="020B0503020202020204" pitchFamily="34" charset="0"/>
              </a:rPr>
              <a:t>ESPACIO SEMIPÚBLICO</a:t>
            </a:r>
          </a:p>
        </p:txBody>
      </p:sp>
      <p:sp>
        <p:nvSpPr>
          <p:cNvPr id="82" name="CuadroTexto 81">
            <a:extLst>
              <a:ext uri="{FF2B5EF4-FFF2-40B4-BE49-F238E27FC236}">
                <a16:creationId xmlns:a16="http://schemas.microsoft.com/office/drawing/2014/main" id="{A9320494-102C-4A77-9681-124A189308AF}"/>
              </a:ext>
            </a:extLst>
          </p:cNvPr>
          <p:cNvSpPr txBox="1"/>
          <p:nvPr/>
        </p:nvSpPr>
        <p:spPr>
          <a:xfrm>
            <a:off x="2443416" y="5316531"/>
            <a:ext cx="320532" cy="444481"/>
          </a:xfrm>
          <a:prstGeom prst="rect">
            <a:avLst/>
          </a:prstGeom>
          <a:noFill/>
        </p:spPr>
        <p:txBody>
          <a:bodyPr wrap="square" rtlCol="0">
            <a:spAutoFit/>
          </a:bodyPr>
          <a:lstStyle/>
          <a:p>
            <a:pPr algn="ctr"/>
            <a:r>
              <a:rPr lang="es-AR" sz="572" dirty="0">
                <a:latin typeface="Agency FB" panose="020B0503020202020204" pitchFamily="34" charset="0"/>
              </a:rPr>
              <a:t>ESPACIO PRIVADO</a:t>
            </a:r>
          </a:p>
        </p:txBody>
      </p:sp>
      <p:cxnSp>
        <p:nvCxnSpPr>
          <p:cNvPr id="22" name="Conector recto de flecha 21">
            <a:extLst>
              <a:ext uri="{FF2B5EF4-FFF2-40B4-BE49-F238E27FC236}">
                <a16:creationId xmlns:a16="http://schemas.microsoft.com/office/drawing/2014/main" id="{AFD15255-1C1E-4DBE-AB7D-73C43C9C5D08}"/>
              </a:ext>
            </a:extLst>
          </p:cNvPr>
          <p:cNvCxnSpPr>
            <a:cxnSpLocks/>
          </p:cNvCxnSpPr>
          <p:nvPr/>
        </p:nvCxnSpPr>
        <p:spPr>
          <a:xfrm flipV="1">
            <a:off x="7982911" y="1224703"/>
            <a:ext cx="0" cy="850286"/>
          </a:xfrm>
          <a:prstGeom prst="straightConnector1">
            <a:avLst/>
          </a:prstGeom>
          <a:ln w="28575">
            <a:solidFill>
              <a:srgbClr val="FAB552"/>
            </a:solidFill>
            <a:headEnd type="oval"/>
            <a:tailEnd type="triangle"/>
          </a:ln>
        </p:spPr>
        <p:style>
          <a:lnRef idx="1">
            <a:schemeClr val="accent1"/>
          </a:lnRef>
          <a:fillRef idx="0">
            <a:schemeClr val="accent1"/>
          </a:fillRef>
          <a:effectRef idx="0">
            <a:schemeClr val="accent1"/>
          </a:effectRef>
          <a:fontRef idx="minor">
            <a:schemeClr val="tx1"/>
          </a:fontRef>
        </p:style>
      </p:cxnSp>
      <p:cxnSp>
        <p:nvCxnSpPr>
          <p:cNvPr id="83" name="Conector recto de flecha 82">
            <a:extLst>
              <a:ext uri="{FF2B5EF4-FFF2-40B4-BE49-F238E27FC236}">
                <a16:creationId xmlns:a16="http://schemas.microsoft.com/office/drawing/2014/main" id="{C072D6EE-6D91-4E8E-970E-43AC2A9FBBB4}"/>
              </a:ext>
            </a:extLst>
          </p:cNvPr>
          <p:cNvCxnSpPr>
            <a:cxnSpLocks/>
          </p:cNvCxnSpPr>
          <p:nvPr/>
        </p:nvCxnSpPr>
        <p:spPr>
          <a:xfrm flipV="1">
            <a:off x="8244520" y="1224703"/>
            <a:ext cx="0" cy="1673398"/>
          </a:xfrm>
          <a:prstGeom prst="straightConnector1">
            <a:avLst/>
          </a:prstGeom>
          <a:ln w="28575">
            <a:solidFill>
              <a:srgbClr val="FAB552"/>
            </a:solidFill>
            <a:headEnd type="oval"/>
            <a:tailEnd type="triangle"/>
          </a:ln>
        </p:spPr>
        <p:style>
          <a:lnRef idx="1">
            <a:schemeClr val="accent1"/>
          </a:lnRef>
          <a:fillRef idx="0">
            <a:schemeClr val="accent1"/>
          </a:fillRef>
          <a:effectRef idx="0">
            <a:schemeClr val="accent1"/>
          </a:effectRef>
          <a:fontRef idx="minor">
            <a:schemeClr val="tx1"/>
          </a:fontRef>
        </p:style>
      </p:cxnSp>
      <p:sp>
        <p:nvSpPr>
          <p:cNvPr id="85" name="CuadroTexto 84">
            <a:extLst>
              <a:ext uri="{FF2B5EF4-FFF2-40B4-BE49-F238E27FC236}">
                <a16:creationId xmlns:a16="http://schemas.microsoft.com/office/drawing/2014/main" id="{1B7FFC91-7534-49C7-B120-2FE207B31443}"/>
              </a:ext>
            </a:extLst>
          </p:cNvPr>
          <p:cNvSpPr txBox="1"/>
          <p:nvPr/>
        </p:nvSpPr>
        <p:spPr>
          <a:xfrm>
            <a:off x="7583323" y="956673"/>
            <a:ext cx="1010821" cy="310213"/>
          </a:xfrm>
          <a:prstGeom prst="rect">
            <a:avLst/>
          </a:prstGeom>
          <a:noFill/>
        </p:spPr>
        <p:txBody>
          <a:bodyPr wrap="square" rtlCol="0">
            <a:spAutoFit/>
          </a:bodyPr>
          <a:lstStyle/>
          <a:p>
            <a:pPr algn="ctr"/>
            <a:r>
              <a:rPr lang="es-AR" sz="708" dirty="0">
                <a:latin typeface="Agency FB" panose="020B0503020202020204" pitchFamily="34" charset="0"/>
              </a:rPr>
              <a:t>PLANOS HORIZONTALES DE HORMIGÓN BLANCO</a:t>
            </a:r>
          </a:p>
        </p:txBody>
      </p:sp>
      <p:cxnSp>
        <p:nvCxnSpPr>
          <p:cNvPr id="86" name="Conector recto de flecha 85">
            <a:extLst>
              <a:ext uri="{FF2B5EF4-FFF2-40B4-BE49-F238E27FC236}">
                <a16:creationId xmlns:a16="http://schemas.microsoft.com/office/drawing/2014/main" id="{47CCA012-333E-43BA-8BA3-861ADD9FA6D9}"/>
              </a:ext>
            </a:extLst>
          </p:cNvPr>
          <p:cNvCxnSpPr>
            <a:cxnSpLocks/>
          </p:cNvCxnSpPr>
          <p:nvPr/>
        </p:nvCxnSpPr>
        <p:spPr>
          <a:xfrm flipV="1">
            <a:off x="8584356" y="1850039"/>
            <a:ext cx="0" cy="791988"/>
          </a:xfrm>
          <a:prstGeom prst="straightConnector1">
            <a:avLst/>
          </a:prstGeom>
          <a:ln w="28575">
            <a:solidFill>
              <a:srgbClr val="FAB552"/>
            </a:solidFill>
            <a:headEnd type="oval"/>
            <a:tailEnd type="triangle"/>
          </a:ln>
        </p:spPr>
        <p:style>
          <a:lnRef idx="1">
            <a:schemeClr val="accent1"/>
          </a:lnRef>
          <a:fillRef idx="0">
            <a:schemeClr val="accent1"/>
          </a:fillRef>
          <a:effectRef idx="0">
            <a:schemeClr val="accent1"/>
          </a:effectRef>
          <a:fontRef idx="minor">
            <a:schemeClr val="tx1"/>
          </a:fontRef>
        </p:style>
      </p:cxnSp>
      <p:sp>
        <p:nvSpPr>
          <p:cNvPr id="91" name="CuadroTexto 90">
            <a:extLst>
              <a:ext uri="{FF2B5EF4-FFF2-40B4-BE49-F238E27FC236}">
                <a16:creationId xmlns:a16="http://schemas.microsoft.com/office/drawing/2014/main" id="{90E0B394-F707-444B-8EB2-EA61B01CEF7B}"/>
              </a:ext>
            </a:extLst>
          </p:cNvPr>
          <p:cNvSpPr txBox="1"/>
          <p:nvPr/>
        </p:nvSpPr>
        <p:spPr>
          <a:xfrm>
            <a:off x="8255483" y="1357421"/>
            <a:ext cx="726365" cy="528093"/>
          </a:xfrm>
          <a:prstGeom prst="rect">
            <a:avLst/>
          </a:prstGeom>
          <a:noFill/>
        </p:spPr>
        <p:txBody>
          <a:bodyPr wrap="square" rtlCol="0">
            <a:spAutoFit/>
          </a:bodyPr>
          <a:lstStyle/>
          <a:p>
            <a:pPr algn="ctr"/>
            <a:r>
              <a:rPr lang="es-AR" sz="708" dirty="0">
                <a:latin typeface="Agency FB" panose="020B0503020202020204" pitchFamily="34" charset="0"/>
              </a:rPr>
              <a:t>HORMIGÓN “DESMATERIALIZADO” EN VIGAS</a:t>
            </a:r>
          </a:p>
          <a:p>
            <a:pPr algn="ctr"/>
            <a:r>
              <a:rPr lang="es-AR" sz="708" dirty="0">
                <a:latin typeface="Agency FB" panose="020B0503020202020204" pitchFamily="34" charset="0"/>
              </a:rPr>
              <a:t>-DE HORMIGÓN-</a:t>
            </a:r>
          </a:p>
        </p:txBody>
      </p:sp>
      <p:cxnSp>
        <p:nvCxnSpPr>
          <p:cNvPr id="93" name="Conector recto de flecha 92">
            <a:extLst>
              <a:ext uri="{FF2B5EF4-FFF2-40B4-BE49-F238E27FC236}">
                <a16:creationId xmlns:a16="http://schemas.microsoft.com/office/drawing/2014/main" id="{DEFA59A0-B4A2-4989-AC66-FB35A7EC3B21}"/>
              </a:ext>
            </a:extLst>
          </p:cNvPr>
          <p:cNvCxnSpPr>
            <a:cxnSpLocks/>
          </p:cNvCxnSpPr>
          <p:nvPr/>
        </p:nvCxnSpPr>
        <p:spPr>
          <a:xfrm flipH="1">
            <a:off x="9924881" y="3313440"/>
            <a:ext cx="1480" cy="1138150"/>
          </a:xfrm>
          <a:prstGeom prst="straightConnector1">
            <a:avLst/>
          </a:prstGeom>
          <a:ln w="28575">
            <a:solidFill>
              <a:srgbClr val="FAB552"/>
            </a:solidFill>
            <a:headEnd type="oval"/>
            <a:tailEnd type="triangle"/>
          </a:ln>
        </p:spPr>
        <p:style>
          <a:lnRef idx="1">
            <a:schemeClr val="accent1"/>
          </a:lnRef>
          <a:fillRef idx="0">
            <a:schemeClr val="accent1"/>
          </a:fillRef>
          <a:effectRef idx="0">
            <a:schemeClr val="accent1"/>
          </a:effectRef>
          <a:fontRef idx="minor">
            <a:schemeClr val="tx1"/>
          </a:fontRef>
        </p:style>
      </p:cxnSp>
      <p:cxnSp>
        <p:nvCxnSpPr>
          <p:cNvPr id="96" name="Conector recto de flecha 95">
            <a:extLst>
              <a:ext uri="{FF2B5EF4-FFF2-40B4-BE49-F238E27FC236}">
                <a16:creationId xmlns:a16="http://schemas.microsoft.com/office/drawing/2014/main" id="{483B58D9-2267-47E7-8C2D-2B0178C997C7}"/>
              </a:ext>
            </a:extLst>
          </p:cNvPr>
          <p:cNvCxnSpPr>
            <a:cxnSpLocks/>
          </p:cNvCxnSpPr>
          <p:nvPr/>
        </p:nvCxnSpPr>
        <p:spPr>
          <a:xfrm>
            <a:off x="9416758" y="3446852"/>
            <a:ext cx="0" cy="1025255"/>
          </a:xfrm>
          <a:prstGeom prst="straightConnector1">
            <a:avLst/>
          </a:prstGeom>
          <a:ln w="28575">
            <a:solidFill>
              <a:srgbClr val="FAB552"/>
            </a:solidFill>
            <a:headEnd type="oval"/>
            <a:tailEnd type="triangle"/>
          </a:ln>
        </p:spPr>
        <p:style>
          <a:lnRef idx="1">
            <a:schemeClr val="accent1"/>
          </a:lnRef>
          <a:fillRef idx="0">
            <a:schemeClr val="accent1"/>
          </a:fillRef>
          <a:effectRef idx="0">
            <a:schemeClr val="accent1"/>
          </a:effectRef>
          <a:fontRef idx="minor">
            <a:schemeClr val="tx1"/>
          </a:fontRef>
        </p:style>
      </p:cxnSp>
      <p:sp>
        <p:nvSpPr>
          <p:cNvPr id="99" name="CuadroTexto 98">
            <a:extLst>
              <a:ext uri="{FF2B5EF4-FFF2-40B4-BE49-F238E27FC236}">
                <a16:creationId xmlns:a16="http://schemas.microsoft.com/office/drawing/2014/main" id="{40D62EE0-8B4B-4D39-98CD-410A7E70F527}"/>
              </a:ext>
            </a:extLst>
          </p:cNvPr>
          <p:cNvSpPr txBox="1"/>
          <p:nvPr/>
        </p:nvSpPr>
        <p:spPr>
          <a:xfrm>
            <a:off x="9708101" y="4459254"/>
            <a:ext cx="447659" cy="419154"/>
          </a:xfrm>
          <a:prstGeom prst="rect">
            <a:avLst/>
          </a:prstGeom>
          <a:noFill/>
        </p:spPr>
        <p:txBody>
          <a:bodyPr wrap="square" rtlCol="0">
            <a:spAutoFit/>
          </a:bodyPr>
          <a:lstStyle/>
          <a:p>
            <a:pPr algn="ctr"/>
            <a:r>
              <a:rPr lang="es-AR" sz="708" dirty="0">
                <a:latin typeface="Agency FB" panose="020B0503020202020204" pitchFamily="34" charset="0"/>
              </a:rPr>
              <a:t>HORMIGÓN BLANCO</a:t>
            </a:r>
          </a:p>
        </p:txBody>
      </p:sp>
      <p:sp>
        <p:nvSpPr>
          <p:cNvPr id="100" name="CuadroTexto 99">
            <a:extLst>
              <a:ext uri="{FF2B5EF4-FFF2-40B4-BE49-F238E27FC236}">
                <a16:creationId xmlns:a16="http://schemas.microsoft.com/office/drawing/2014/main" id="{827C0929-9902-494D-81D4-5BE20E4BD20F}"/>
              </a:ext>
            </a:extLst>
          </p:cNvPr>
          <p:cNvSpPr txBox="1"/>
          <p:nvPr/>
        </p:nvSpPr>
        <p:spPr>
          <a:xfrm>
            <a:off x="8915540" y="4482310"/>
            <a:ext cx="1010821" cy="201274"/>
          </a:xfrm>
          <a:prstGeom prst="rect">
            <a:avLst/>
          </a:prstGeom>
          <a:noFill/>
        </p:spPr>
        <p:txBody>
          <a:bodyPr wrap="square" rtlCol="0">
            <a:spAutoFit/>
          </a:bodyPr>
          <a:lstStyle/>
          <a:p>
            <a:pPr algn="ctr"/>
            <a:r>
              <a:rPr lang="es-AR" sz="708" dirty="0">
                <a:latin typeface="Agency FB" panose="020B0503020202020204" pitchFamily="34" charset="0"/>
              </a:rPr>
              <a:t>VIDRIO</a:t>
            </a:r>
          </a:p>
        </p:txBody>
      </p:sp>
      <p:sp>
        <p:nvSpPr>
          <p:cNvPr id="101" name="CuadroTexto 100">
            <a:extLst>
              <a:ext uri="{FF2B5EF4-FFF2-40B4-BE49-F238E27FC236}">
                <a16:creationId xmlns:a16="http://schemas.microsoft.com/office/drawing/2014/main" id="{18D5C7E8-406E-4E21-A30F-43A001657CEA}"/>
              </a:ext>
            </a:extLst>
          </p:cNvPr>
          <p:cNvSpPr txBox="1"/>
          <p:nvPr/>
        </p:nvSpPr>
        <p:spPr>
          <a:xfrm rot="16200000">
            <a:off x="1131103" y="6043054"/>
            <a:ext cx="784565" cy="594906"/>
          </a:xfrm>
          <a:prstGeom prst="rect">
            <a:avLst/>
          </a:prstGeom>
          <a:solidFill>
            <a:srgbClr val="FBD690">
              <a:alpha val="75000"/>
            </a:srgbClr>
          </a:solidFill>
          <a:ln>
            <a:solidFill>
              <a:schemeClr val="accent2">
                <a:lumMod val="60000"/>
                <a:lumOff val="40000"/>
              </a:schemeClr>
            </a:solidFill>
          </a:ln>
        </p:spPr>
        <p:txBody>
          <a:bodyPr wrap="square" rtlCol="0">
            <a:spAutoFit/>
          </a:bodyPr>
          <a:lstStyle/>
          <a:p>
            <a:pPr algn="ctr"/>
            <a:r>
              <a:rPr lang="es-AR" sz="1633" dirty="0">
                <a:latin typeface="Agency FB" panose="020B0503020202020204" pitchFamily="34" charset="0"/>
              </a:rPr>
              <a:t>PROCESO</a:t>
            </a:r>
          </a:p>
        </p:txBody>
      </p:sp>
      <p:pic>
        <p:nvPicPr>
          <p:cNvPr id="4" name="Imagen 3">
            <a:extLst>
              <a:ext uri="{FF2B5EF4-FFF2-40B4-BE49-F238E27FC236}">
                <a16:creationId xmlns:a16="http://schemas.microsoft.com/office/drawing/2014/main" id="{F692AB7D-E5B7-4BB0-B719-FD97CF1C7B24}"/>
              </a:ext>
            </a:extLst>
          </p:cNvPr>
          <p:cNvPicPr>
            <a:picLocks noChangeAspect="1"/>
          </p:cNvPicPr>
          <p:nvPr/>
        </p:nvPicPr>
        <p:blipFill rotWithShape="1">
          <a:blip r:embed="rId24">
            <a:extLst>
              <a:ext uri="{BEBA8EAE-BF5A-486C-A8C5-ECC9F3942E4B}">
                <a14:imgProps xmlns:a14="http://schemas.microsoft.com/office/drawing/2010/main">
                  <a14:imgLayer r:embed="rId25">
                    <a14:imgEffect>
                      <a14:brightnessContrast contrast="40000"/>
                    </a14:imgEffect>
                  </a14:imgLayer>
                </a14:imgProps>
              </a:ext>
            </a:extLst>
          </a:blip>
          <a:srcRect r="1295" b="11158"/>
          <a:stretch/>
        </p:blipFill>
        <p:spPr>
          <a:xfrm>
            <a:off x="4407317" y="874886"/>
            <a:ext cx="2933863" cy="1049790"/>
          </a:xfrm>
          <a:prstGeom prst="rect">
            <a:avLst/>
          </a:prstGeom>
        </p:spPr>
      </p:pic>
      <p:pic>
        <p:nvPicPr>
          <p:cNvPr id="6" name="Imagen 5">
            <a:extLst>
              <a:ext uri="{FF2B5EF4-FFF2-40B4-BE49-F238E27FC236}">
                <a16:creationId xmlns:a16="http://schemas.microsoft.com/office/drawing/2014/main" id="{9A3A2A77-6FC6-4556-A756-11A80B225C89}"/>
              </a:ext>
            </a:extLst>
          </p:cNvPr>
          <p:cNvPicPr>
            <a:picLocks noChangeAspect="1"/>
          </p:cNvPicPr>
          <p:nvPr/>
        </p:nvPicPr>
        <p:blipFill rotWithShape="1">
          <a:blip r:embed="rId26">
            <a:extLst>
              <a:ext uri="{BEBA8EAE-BF5A-486C-A8C5-ECC9F3942E4B}">
                <a14:imgProps xmlns:a14="http://schemas.microsoft.com/office/drawing/2010/main">
                  <a14:imgLayer r:embed="rId27">
                    <a14:imgEffect>
                      <a14:brightnessContrast contrast="40000"/>
                    </a14:imgEffect>
                  </a14:imgLayer>
                </a14:imgProps>
              </a:ext>
            </a:extLst>
          </a:blip>
          <a:srcRect b="11297"/>
          <a:stretch/>
        </p:blipFill>
        <p:spPr>
          <a:xfrm>
            <a:off x="5833403" y="2156506"/>
            <a:ext cx="1507777" cy="976729"/>
          </a:xfrm>
          <a:prstGeom prst="rect">
            <a:avLst/>
          </a:prstGeom>
        </p:spPr>
      </p:pic>
      <p:sp>
        <p:nvSpPr>
          <p:cNvPr id="20" name="Elipse 19">
            <a:extLst>
              <a:ext uri="{FF2B5EF4-FFF2-40B4-BE49-F238E27FC236}">
                <a16:creationId xmlns:a16="http://schemas.microsoft.com/office/drawing/2014/main" id="{B175A732-BAA0-478D-9970-C5A74D806326}"/>
              </a:ext>
            </a:extLst>
          </p:cNvPr>
          <p:cNvSpPr/>
          <p:nvPr/>
        </p:nvSpPr>
        <p:spPr>
          <a:xfrm>
            <a:off x="4688768" y="1584968"/>
            <a:ext cx="183033" cy="156549"/>
          </a:xfrm>
          <a:prstGeom prst="ellipse">
            <a:avLst/>
          </a:prstGeom>
          <a:solidFill>
            <a:srgbClr val="FAFA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89" name="Elipse 88">
            <a:extLst>
              <a:ext uri="{FF2B5EF4-FFF2-40B4-BE49-F238E27FC236}">
                <a16:creationId xmlns:a16="http://schemas.microsoft.com/office/drawing/2014/main" id="{14175E19-144F-40AD-A530-4C9286E52C74}"/>
              </a:ext>
            </a:extLst>
          </p:cNvPr>
          <p:cNvSpPr/>
          <p:nvPr/>
        </p:nvSpPr>
        <p:spPr>
          <a:xfrm>
            <a:off x="4760827" y="1307216"/>
            <a:ext cx="119262" cy="156549"/>
          </a:xfrm>
          <a:prstGeom prst="ellipse">
            <a:avLst/>
          </a:prstGeom>
          <a:solidFill>
            <a:srgbClr val="FAFA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92" name="Elipse 91">
            <a:extLst>
              <a:ext uri="{FF2B5EF4-FFF2-40B4-BE49-F238E27FC236}">
                <a16:creationId xmlns:a16="http://schemas.microsoft.com/office/drawing/2014/main" id="{860B9260-8D20-455D-B491-11BEE019E823}"/>
              </a:ext>
            </a:extLst>
          </p:cNvPr>
          <p:cNvSpPr/>
          <p:nvPr/>
        </p:nvSpPr>
        <p:spPr>
          <a:xfrm>
            <a:off x="5008858" y="1354981"/>
            <a:ext cx="119262" cy="97925"/>
          </a:xfrm>
          <a:prstGeom prst="ellipse">
            <a:avLst/>
          </a:prstGeom>
          <a:solidFill>
            <a:srgbClr val="FAFA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cxnSp>
        <p:nvCxnSpPr>
          <p:cNvPr id="10" name="Conector recto de flecha 9">
            <a:extLst>
              <a:ext uri="{FF2B5EF4-FFF2-40B4-BE49-F238E27FC236}">
                <a16:creationId xmlns:a16="http://schemas.microsoft.com/office/drawing/2014/main" id="{B267B0E5-63A1-436C-8877-ABF3551FE8CD}"/>
              </a:ext>
            </a:extLst>
          </p:cNvPr>
          <p:cNvCxnSpPr>
            <a:cxnSpLocks/>
            <a:endCxn id="20" idx="3"/>
          </p:cNvCxnSpPr>
          <p:nvPr/>
        </p:nvCxnSpPr>
        <p:spPr>
          <a:xfrm flipH="1">
            <a:off x="4715573" y="1397375"/>
            <a:ext cx="348381" cy="321216"/>
          </a:xfrm>
          <a:prstGeom prst="straightConnector1">
            <a:avLst/>
          </a:prstGeom>
          <a:ln w="38100">
            <a:solidFill>
              <a:srgbClr val="FAB552"/>
            </a:solidFill>
            <a:tailEnd type="triangle" w="med" len="med"/>
          </a:ln>
        </p:spPr>
        <p:style>
          <a:lnRef idx="1">
            <a:schemeClr val="accent1"/>
          </a:lnRef>
          <a:fillRef idx="0">
            <a:schemeClr val="accent1"/>
          </a:fillRef>
          <a:effectRef idx="0">
            <a:schemeClr val="accent1"/>
          </a:effectRef>
          <a:fontRef idx="minor">
            <a:schemeClr val="tx1"/>
          </a:fontRef>
        </p:style>
      </p:cxnSp>
      <p:cxnSp>
        <p:nvCxnSpPr>
          <p:cNvPr id="87" name="Conector recto de flecha 86">
            <a:extLst>
              <a:ext uri="{FF2B5EF4-FFF2-40B4-BE49-F238E27FC236}">
                <a16:creationId xmlns:a16="http://schemas.microsoft.com/office/drawing/2014/main" id="{134D4B58-76BF-4E61-AD02-8DBF59696917}"/>
              </a:ext>
            </a:extLst>
          </p:cNvPr>
          <p:cNvCxnSpPr>
            <a:cxnSpLocks/>
          </p:cNvCxnSpPr>
          <p:nvPr/>
        </p:nvCxnSpPr>
        <p:spPr>
          <a:xfrm flipH="1">
            <a:off x="4772754" y="1389718"/>
            <a:ext cx="291200" cy="0"/>
          </a:xfrm>
          <a:prstGeom prst="straightConnector1">
            <a:avLst/>
          </a:prstGeom>
          <a:ln w="38100">
            <a:solidFill>
              <a:srgbClr val="FAB552"/>
            </a:solidFill>
            <a:tailEnd type="triangle" w="med" len="med"/>
          </a:ln>
        </p:spPr>
        <p:style>
          <a:lnRef idx="1">
            <a:schemeClr val="accent1"/>
          </a:lnRef>
          <a:fillRef idx="0">
            <a:schemeClr val="accent1"/>
          </a:fillRef>
          <a:effectRef idx="0">
            <a:schemeClr val="accent1"/>
          </a:effectRef>
          <a:fontRef idx="minor">
            <a:schemeClr val="tx1"/>
          </a:fontRef>
        </p:style>
      </p:cxnSp>
      <p:sp>
        <p:nvSpPr>
          <p:cNvPr id="98" name="Elipse 97">
            <a:extLst>
              <a:ext uri="{FF2B5EF4-FFF2-40B4-BE49-F238E27FC236}">
                <a16:creationId xmlns:a16="http://schemas.microsoft.com/office/drawing/2014/main" id="{06AFB1C2-ECF0-42E7-991B-EB7FCABA2A3B}"/>
              </a:ext>
            </a:extLst>
          </p:cNvPr>
          <p:cNvSpPr/>
          <p:nvPr/>
        </p:nvSpPr>
        <p:spPr>
          <a:xfrm>
            <a:off x="4945640" y="1572308"/>
            <a:ext cx="225106" cy="97925"/>
          </a:xfrm>
          <a:prstGeom prst="ellipse">
            <a:avLst/>
          </a:prstGeom>
          <a:solidFill>
            <a:srgbClr val="FAFA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cxnSp>
        <p:nvCxnSpPr>
          <p:cNvPr id="94" name="Conector recto de flecha 93">
            <a:extLst>
              <a:ext uri="{FF2B5EF4-FFF2-40B4-BE49-F238E27FC236}">
                <a16:creationId xmlns:a16="http://schemas.microsoft.com/office/drawing/2014/main" id="{0C9FCD0B-47A5-4B06-A474-4DECDBD201D9}"/>
              </a:ext>
            </a:extLst>
          </p:cNvPr>
          <p:cNvCxnSpPr>
            <a:cxnSpLocks/>
          </p:cNvCxnSpPr>
          <p:nvPr/>
        </p:nvCxnSpPr>
        <p:spPr>
          <a:xfrm>
            <a:off x="5063954" y="1383197"/>
            <a:ext cx="0" cy="293933"/>
          </a:xfrm>
          <a:prstGeom prst="straightConnector1">
            <a:avLst/>
          </a:prstGeom>
          <a:ln w="38100">
            <a:solidFill>
              <a:srgbClr val="FAB552"/>
            </a:solidFill>
            <a:tailEnd type="triangle" w="med" len="med"/>
          </a:ln>
        </p:spPr>
        <p:style>
          <a:lnRef idx="1">
            <a:schemeClr val="accent1"/>
          </a:lnRef>
          <a:fillRef idx="0">
            <a:schemeClr val="accent1"/>
          </a:fillRef>
          <a:effectRef idx="0">
            <a:schemeClr val="accent1"/>
          </a:effectRef>
          <a:fontRef idx="minor">
            <a:schemeClr val="tx1"/>
          </a:fontRef>
        </p:style>
      </p:cxnSp>
      <p:cxnSp>
        <p:nvCxnSpPr>
          <p:cNvPr id="107" name="Conector recto 106">
            <a:extLst>
              <a:ext uri="{FF2B5EF4-FFF2-40B4-BE49-F238E27FC236}">
                <a16:creationId xmlns:a16="http://schemas.microsoft.com/office/drawing/2014/main" id="{493B4F0B-82A4-4107-8DCF-13463E513D09}"/>
              </a:ext>
            </a:extLst>
          </p:cNvPr>
          <p:cNvCxnSpPr/>
          <p:nvPr/>
        </p:nvCxnSpPr>
        <p:spPr>
          <a:xfrm>
            <a:off x="6241675" y="2156506"/>
            <a:ext cx="14076" cy="347463"/>
          </a:xfrm>
          <a:prstGeom prst="line">
            <a:avLst/>
          </a:prstGeom>
          <a:ln w="76200">
            <a:solidFill>
              <a:srgbClr val="FAFCFD"/>
            </a:solidFill>
          </a:ln>
        </p:spPr>
        <p:style>
          <a:lnRef idx="1">
            <a:schemeClr val="accent1"/>
          </a:lnRef>
          <a:fillRef idx="0">
            <a:schemeClr val="accent1"/>
          </a:fillRef>
          <a:effectRef idx="0">
            <a:schemeClr val="accent1"/>
          </a:effectRef>
          <a:fontRef idx="minor">
            <a:schemeClr val="tx1"/>
          </a:fontRef>
        </p:style>
      </p:cxnSp>
      <p:pic>
        <p:nvPicPr>
          <p:cNvPr id="111" name="Imagen 110">
            <a:extLst>
              <a:ext uri="{FF2B5EF4-FFF2-40B4-BE49-F238E27FC236}">
                <a16:creationId xmlns:a16="http://schemas.microsoft.com/office/drawing/2014/main" id="{2E7B8690-BD18-4915-9E95-3C91F2D4299B}"/>
              </a:ext>
            </a:extLst>
          </p:cNvPr>
          <p:cNvPicPr>
            <a:picLocks noChangeAspect="1"/>
          </p:cNvPicPr>
          <p:nvPr/>
        </p:nvPicPr>
        <p:blipFill rotWithShape="1">
          <a:blip r:embed="rId28">
            <a:extLst>
              <a:ext uri="{BEBA8EAE-BF5A-486C-A8C5-ECC9F3942E4B}">
                <a14:imgProps xmlns:a14="http://schemas.microsoft.com/office/drawing/2010/main">
                  <a14:imgLayer r:embed="rId29">
                    <a14:imgEffect>
                      <a14:brightnessContrast contrast="40000"/>
                    </a14:imgEffect>
                  </a14:imgLayer>
                </a14:imgProps>
              </a:ext>
            </a:extLst>
          </a:blip>
          <a:srcRect l="5067" t="10030" b="4653"/>
          <a:stretch/>
        </p:blipFill>
        <p:spPr>
          <a:xfrm rot="16200000">
            <a:off x="1099827" y="3884382"/>
            <a:ext cx="1936974" cy="1473455"/>
          </a:xfrm>
          <a:prstGeom prst="rect">
            <a:avLst/>
          </a:prstGeom>
        </p:spPr>
      </p:pic>
      <p:sp>
        <p:nvSpPr>
          <p:cNvPr id="113" name="CuadroTexto 112">
            <a:extLst>
              <a:ext uri="{FF2B5EF4-FFF2-40B4-BE49-F238E27FC236}">
                <a16:creationId xmlns:a16="http://schemas.microsoft.com/office/drawing/2014/main" id="{B3BA5772-DB37-49A0-94A9-9D1092876F25}"/>
              </a:ext>
            </a:extLst>
          </p:cNvPr>
          <p:cNvSpPr txBox="1"/>
          <p:nvPr/>
        </p:nvSpPr>
        <p:spPr>
          <a:xfrm>
            <a:off x="1779363" y="4176865"/>
            <a:ext cx="282416" cy="243143"/>
          </a:xfrm>
          <a:prstGeom prst="rect">
            <a:avLst/>
          </a:prstGeom>
          <a:noFill/>
        </p:spPr>
        <p:txBody>
          <a:bodyPr wrap="square" rtlCol="0">
            <a:spAutoFit/>
          </a:bodyPr>
          <a:lstStyle/>
          <a:p>
            <a:pPr algn="just"/>
            <a:r>
              <a:rPr lang="es-AR" sz="490" b="1" dirty="0">
                <a:latin typeface="Agency FB" panose="020B0503020202020204" pitchFamily="34" charset="0"/>
              </a:rPr>
              <a:t>HALL</a:t>
            </a:r>
          </a:p>
        </p:txBody>
      </p:sp>
      <p:sp>
        <p:nvSpPr>
          <p:cNvPr id="114" name="CuadroTexto 113">
            <a:extLst>
              <a:ext uri="{FF2B5EF4-FFF2-40B4-BE49-F238E27FC236}">
                <a16:creationId xmlns:a16="http://schemas.microsoft.com/office/drawing/2014/main" id="{FC6BCAC9-EF74-44FA-8529-7EF3F6FC43E0}"/>
              </a:ext>
            </a:extLst>
          </p:cNvPr>
          <p:cNvSpPr txBox="1"/>
          <p:nvPr/>
        </p:nvSpPr>
        <p:spPr>
          <a:xfrm>
            <a:off x="1719230" y="3848563"/>
            <a:ext cx="317612" cy="243143"/>
          </a:xfrm>
          <a:prstGeom prst="rect">
            <a:avLst/>
          </a:prstGeom>
          <a:noFill/>
        </p:spPr>
        <p:txBody>
          <a:bodyPr wrap="square" rtlCol="0">
            <a:spAutoFit/>
          </a:bodyPr>
          <a:lstStyle/>
          <a:p>
            <a:pPr algn="just"/>
            <a:r>
              <a:rPr lang="es-AR" sz="490" b="1" dirty="0">
                <a:latin typeface="Agency FB" panose="020B0503020202020204" pitchFamily="34" charset="0"/>
              </a:rPr>
              <a:t>COMEDOR</a:t>
            </a:r>
          </a:p>
        </p:txBody>
      </p:sp>
      <p:sp>
        <p:nvSpPr>
          <p:cNvPr id="115" name="CuadroTexto 114">
            <a:extLst>
              <a:ext uri="{FF2B5EF4-FFF2-40B4-BE49-F238E27FC236}">
                <a16:creationId xmlns:a16="http://schemas.microsoft.com/office/drawing/2014/main" id="{1F0BEDBA-837A-4BC8-A838-7DB6FAAE15FF}"/>
              </a:ext>
            </a:extLst>
          </p:cNvPr>
          <p:cNvSpPr txBox="1"/>
          <p:nvPr/>
        </p:nvSpPr>
        <p:spPr>
          <a:xfrm>
            <a:off x="1422627" y="4323611"/>
            <a:ext cx="282416" cy="226216"/>
          </a:xfrm>
          <a:prstGeom prst="rect">
            <a:avLst/>
          </a:prstGeom>
          <a:noFill/>
        </p:spPr>
        <p:txBody>
          <a:bodyPr wrap="square" rtlCol="0">
            <a:spAutoFit/>
          </a:bodyPr>
          <a:lstStyle/>
          <a:p>
            <a:pPr algn="just"/>
            <a:r>
              <a:rPr lang="es-AR" sz="435" dirty="0">
                <a:latin typeface="Agency FB" panose="020B0503020202020204" pitchFamily="34" charset="0"/>
              </a:rPr>
              <a:t>ADMIN.</a:t>
            </a:r>
          </a:p>
        </p:txBody>
      </p:sp>
      <p:sp>
        <p:nvSpPr>
          <p:cNvPr id="116" name="CuadroTexto 115">
            <a:extLst>
              <a:ext uri="{FF2B5EF4-FFF2-40B4-BE49-F238E27FC236}">
                <a16:creationId xmlns:a16="http://schemas.microsoft.com/office/drawing/2014/main" id="{181D5B8E-7EA3-4FD5-9C2F-4EEBBD3A3F72}"/>
              </a:ext>
            </a:extLst>
          </p:cNvPr>
          <p:cNvSpPr txBox="1"/>
          <p:nvPr/>
        </p:nvSpPr>
        <p:spPr>
          <a:xfrm>
            <a:off x="1422293" y="4121025"/>
            <a:ext cx="282416" cy="226216"/>
          </a:xfrm>
          <a:prstGeom prst="rect">
            <a:avLst/>
          </a:prstGeom>
          <a:noFill/>
        </p:spPr>
        <p:txBody>
          <a:bodyPr wrap="square" rtlCol="0">
            <a:spAutoFit/>
          </a:bodyPr>
          <a:lstStyle/>
          <a:p>
            <a:pPr algn="just"/>
            <a:r>
              <a:rPr lang="es-AR" sz="435" dirty="0">
                <a:latin typeface="Agency FB" panose="020B0503020202020204" pitchFamily="34" charset="0"/>
              </a:rPr>
              <a:t>BAÑOS</a:t>
            </a:r>
          </a:p>
        </p:txBody>
      </p:sp>
      <p:sp>
        <p:nvSpPr>
          <p:cNvPr id="117" name="CuadroTexto 116">
            <a:extLst>
              <a:ext uri="{FF2B5EF4-FFF2-40B4-BE49-F238E27FC236}">
                <a16:creationId xmlns:a16="http://schemas.microsoft.com/office/drawing/2014/main" id="{95D4C8A5-A88C-4D67-89D2-286B6922A5A7}"/>
              </a:ext>
            </a:extLst>
          </p:cNvPr>
          <p:cNvSpPr txBox="1"/>
          <p:nvPr/>
        </p:nvSpPr>
        <p:spPr>
          <a:xfrm>
            <a:off x="1775547" y="4489373"/>
            <a:ext cx="282416" cy="226216"/>
          </a:xfrm>
          <a:prstGeom prst="rect">
            <a:avLst/>
          </a:prstGeom>
          <a:noFill/>
        </p:spPr>
        <p:txBody>
          <a:bodyPr wrap="square" rtlCol="0">
            <a:spAutoFit/>
          </a:bodyPr>
          <a:lstStyle/>
          <a:p>
            <a:pPr algn="just"/>
            <a:r>
              <a:rPr lang="es-AR" sz="435" dirty="0">
                <a:latin typeface="Agency FB" panose="020B0503020202020204" pitchFamily="34" charset="0"/>
              </a:rPr>
              <a:t>CONS.</a:t>
            </a:r>
          </a:p>
        </p:txBody>
      </p:sp>
      <p:sp>
        <p:nvSpPr>
          <p:cNvPr id="118" name="CuadroTexto 117">
            <a:extLst>
              <a:ext uri="{FF2B5EF4-FFF2-40B4-BE49-F238E27FC236}">
                <a16:creationId xmlns:a16="http://schemas.microsoft.com/office/drawing/2014/main" id="{4DA2E721-343C-4EA5-8948-7AEC127E6FAE}"/>
              </a:ext>
            </a:extLst>
          </p:cNvPr>
          <p:cNvSpPr txBox="1"/>
          <p:nvPr/>
        </p:nvSpPr>
        <p:spPr>
          <a:xfrm>
            <a:off x="2287230" y="4348980"/>
            <a:ext cx="282416" cy="159274"/>
          </a:xfrm>
          <a:prstGeom prst="rect">
            <a:avLst/>
          </a:prstGeom>
          <a:noFill/>
        </p:spPr>
        <p:txBody>
          <a:bodyPr wrap="square" rtlCol="0">
            <a:spAutoFit/>
          </a:bodyPr>
          <a:lstStyle/>
          <a:p>
            <a:pPr algn="just"/>
            <a:r>
              <a:rPr lang="es-AR" sz="435" dirty="0">
                <a:latin typeface="Agency FB" panose="020B0503020202020204" pitchFamily="34" charset="0"/>
              </a:rPr>
              <a:t>DEP.</a:t>
            </a:r>
          </a:p>
        </p:txBody>
      </p:sp>
      <p:sp>
        <p:nvSpPr>
          <p:cNvPr id="119" name="CuadroTexto 118">
            <a:extLst>
              <a:ext uri="{FF2B5EF4-FFF2-40B4-BE49-F238E27FC236}">
                <a16:creationId xmlns:a16="http://schemas.microsoft.com/office/drawing/2014/main" id="{E12E257F-097B-475B-9F4A-9B1A71E3F91A}"/>
              </a:ext>
            </a:extLst>
          </p:cNvPr>
          <p:cNvSpPr txBox="1"/>
          <p:nvPr/>
        </p:nvSpPr>
        <p:spPr>
          <a:xfrm>
            <a:off x="1415028" y="3930845"/>
            <a:ext cx="282416" cy="226216"/>
          </a:xfrm>
          <a:prstGeom prst="rect">
            <a:avLst/>
          </a:prstGeom>
          <a:noFill/>
        </p:spPr>
        <p:txBody>
          <a:bodyPr wrap="square" rtlCol="0">
            <a:spAutoFit/>
          </a:bodyPr>
          <a:lstStyle/>
          <a:p>
            <a:pPr algn="just"/>
            <a:r>
              <a:rPr lang="es-AR" sz="435" dirty="0">
                <a:latin typeface="Agency FB" panose="020B0503020202020204" pitchFamily="34" charset="0"/>
              </a:rPr>
              <a:t>COCINA</a:t>
            </a:r>
          </a:p>
        </p:txBody>
      </p:sp>
      <p:sp>
        <p:nvSpPr>
          <p:cNvPr id="120" name="CuadroTexto 119">
            <a:extLst>
              <a:ext uri="{FF2B5EF4-FFF2-40B4-BE49-F238E27FC236}">
                <a16:creationId xmlns:a16="http://schemas.microsoft.com/office/drawing/2014/main" id="{7AD39A3A-F97D-4333-AC82-DA753CC85F70}"/>
              </a:ext>
            </a:extLst>
          </p:cNvPr>
          <p:cNvSpPr txBox="1"/>
          <p:nvPr/>
        </p:nvSpPr>
        <p:spPr>
          <a:xfrm>
            <a:off x="1428256" y="3734194"/>
            <a:ext cx="282416" cy="226216"/>
          </a:xfrm>
          <a:prstGeom prst="rect">
            <a:avLst/>
          </a:prstGeom>
          <a:noFill/>
        </p:spPr>
        <p:txBody>
          <a:bodyPr wrap="square" rtlCol="0">
            <a:spAutoFit/>
          </a:bodyPr>
          <a:lstStyle/>
          <a:p>
            <a:pPr algn="just"/>
            <a:r>
              <a:rPr lang="es-AR" sz="435" dirty="0">
                <a:latin typeface="Agency FB" panose="020B0503020202020204" pitchFamily="34" charset="0"/>
              </a:rPr>
              <a:t>BARRA</a:t>
            </a:r>
          </a:p>
        </p:txBody>
      </p:sp>
      <p:sp>
        <p:nvSpPr>
          <p:cNvPr id="121" name="CuadroTexto 120">
            <a:extLst>
              <a:ext uri="{FF2B5EF4-FFF2-40B4-BE49-F238E27FC236}">
                <a16:creationId xmlns:a16="http://schemas.microsoft.com/office/drawing/2014/main" id="{C3CC4202-86FD-4915-B2BD-23041F1CE325}"/>
              </a:ext>
            </a:extLst>
          </p:cNvPr>
          <p:cNvSpPr txBox="1"/>
          <p:nvPr/>
        </p:nvSpPr>
        <p:spPr>
          <a:xfrm>
            <a:off x="1990325" y="4387853"/>
            <a:ext cx="353752" cy="226216"/>
          </a:xfrm>
          <a:prstGeom prst="rect">
            <a:avLst/>
          </a:prstGeom>
          <a:noFill/>
        </p:spPr>
        <p:txBody>
          <a:bodyPr wrap="square" rtlCol="0">
            <a:spAutoFit/>
          </a:bodyPr>
          <a:lstStyle/>
          <a:p>
            <a:pPr algn="just"/>
            <a:r>
              <a:rPr lang="es-AR" sz="435" dirty="0">
                <a:latin typeface="Agency FB" panose="020B0503020202020204" pitchFamily="34" charset="0"/>
              </a:rPr>
              <a:t>VESTUARIOS</a:t>
            </a:r>
          </a:p>
        </p:txBody>
      </p:sp>
      <p:sp>
        <p:nvSpPr>
          <p:cNvPr id="122" name="CuadroTexto 121">
            <a:extLst>
              <a:ext uri="{FF2B5EF4-FFF2-40B4-BE49-F238E27FC236}">
                <a16:creationId xmlns:a16="http://schemas.microsoft.com/office/drawing/2014/main" id="{D7030C3F-56B1-423F-BC88-37B1FFEF304D}"/>
              </a:ext>
            </a:extLst>
          </p:cNvPr>
          <p:cNvSpPr txBox="1"/>
          <p:nvPr/>
        </p:nvSpPr>
        <p:spPr>
          <a:xfrm>
            <a:off x="2246279" y="3774391"/>
            <a:ext cx="376564" cy="293285"/>
          </a:xfrm>
          <a:prstGeom prst="rect">
            <a:avLst/>
          </a:prstGeom>
          <a:noFill/>
        </p:spPr>
        <p:txBody>
          <a:bodyPr wrap="square" rtlCol="0">
            <a:spAutoFit/>
          </a:bodyPr>
          <a:lstStyle/>
          <a:p>
            <a:pPr algn="just"/>
            <a:r>
              <a:rPr lang="es-AR" sz="653" dirty="0">
                <a:latin typeface="Agency FB" panose="020B0503020202020204" pitchFamily="34" charset="0"/>
              </a:rPr>
              <a:t>PÚBLICO</a:t>
            </a:r>
          </a:p>
        </p:txBody>
      </p:sp>
      <p:sp>
        <p:nvSpPr>
          <p:cNvPr id="123" name="CuadroTexto 122">
            <a:extLst>
              <a:ext uri="{FF2B5EF4-FFF2-40B4-BE49-F238E27FC236}">
                <a16:creationId xmlns:a16="http://schemas.microsoft.com/office/drawing/2014/main" id="{4DD7D44A-8146-4CD4-8DBD-DE3221CADC77}"/>
              </a:ext>
            </a:extLst>
          </p:cNvPr>
          <p:cNvSpPr txBox="1"/>
          <p:nvPr/>
        </p:nvSpPr>
        <p:spPr>
          <a:xfrm>
            <a:off x="2246177" y="3887774"/>
            <a:ext cx="455777" cy="293285"/>
          </a:xfrm>
          <a:prstGeom prst="rect">
            <a:avLst/>
          </a:prstGeom>
          <a:noFill/>
        </p:spPr>
        <p:txBody>
          <a:bodyPr wrap="square" rtlCol="0">
            <a:spAutoFit/>
          </a:bodyPr>
          <a:lstStyle/>
          <a:p>
            <a:pPr algn="just"/>
            <a:r>
              <a:rPr lang="es-AR" sz="653" dirty="0">
                <a:latin typeface="Agency FB" panose="020B0503020202020204" pitchFamily="34" charset="0"/>
              </a:rPr>
              <a:t>SEMIPÚBLICO</a:t>
            </a:r>
          </a:p>
        </p:txBody>
      </p:sp>
      <p:sp>
        <p:nvSpPr>
          <p:cNvPr id="124" name="CuadroTexto 123">
            <a:extLst>
              <a:ext uri="{FF2B5EF4-FFF2-40B4-BE49-F238E27FC236}">
                <a16:creationId xmlns:a16="http://schemas.microsoft.com/office/drawing/2014/main" id="{4EF6D0C4-993F-4589-8009-6F362974B05A}"/>
              </a:ext>
            </a:extLst>
          </p:cNvPr>
          <p:cNvSpPr txBox="1"/>
          <p:nvPr/>
        </p:nvSpPr>
        <p:spPr>
          <a:xfrm>
            <a:off x="2246176" y="3994086"/>
            <a:ext cx="376564" cy="293285"/>
          </a:xfrm>
          <a:prstGeom prst="rect">
            <a:avLst/>
          </a:prstGeom>
          <a:noFill/>
        </p:spPr>
        <p:txBody>
          <a:bodyPr wrap="square" rtlCol="0">
            <a:spAutoFit/>
          </a:bodyPr>
          <a:lstStyle/>
          <a:p>
            <a:pPr algn="just"/>
            <a:r>
              <a:rPr lang="es-AR" sz="653" dirty="0">
                <a:latin typeface="Agency FB" panose="020B0503020202020204" pitchFamily="34" charset="0"/>
              </a:rPr>
              <a:t>PRIVADO</a:t>
            </a:r>
          </a:p>
        </p:txBody>
      </p:sp>
      <p:sp>
        <p:nvSpPr>
          <p:cNvPr id="125" name="CuadroTexto 124">
            <a:extLst>
              <a:ext uri="{FF2B5EF4-FFF2-40B4-BE49-F238E27FC236}">
                <a16:creationId xmlns:a16="http://schemas.microsoft.com/office/drawing/2014/main" id="{D0DE033E-7896-496F-B5DF-4BE80DC7DE27}"/>
              </a:ext>
            </a:extLst>
          </p:cNvPr>
          <p:cNvSpPr txBox="1"/>
          <p:nvPr/>
        </p:nvSpPr>
        <p:spPr>
          <a:xfrm>
            <a:off x="1333741" y="4623277"/>
            <a:ext cx="1471302" cy="201274"/>
          </a:xfrm>
          <a:prstGeom prst="rect">
            <a:avLst/>
          </a:prstGeom>
          <a:noFill/>
        </p:spPr>
        <p:txBody>
          <a:bodyPr wrap="square" rtlCol="0">
            <a:spAutoFit/>
          </a:bodyPr>
          <a:lstStyle/>
          <a:p>
            <a:pPr algn="just"/>
            <a:r>
              <a:rPr lang="es-AR" sz="708" dirty="0">
                <a:latin typeface="Agency FB" panose="020B0503020202020204" pitchFamily="34" charset="0"/>
              </a:rPr>
              <a:t>- ORGANIGRAMA</a:t>
            </a:r>
          </a:p>
        </p:txBody>
      </p:sp>
      <p:sp>
        <p:nvSpPr>
          <p:cNvPr id="126" name="CuadroTexto 125">
            <a:extLst>
              <a:ext uri="{FF2B5EF4-FFF2-40B4-BE49-F238E27FC236}">
                <a16:creationId xmlns:a16="http://schemas.microsoft.com/office/drawing/2014/main" id="{F4FC8E72-196B-48E0-B95D-6BA62DD46BFB}"/>
              </a:ext>
            </a:extLst>
          </p:cNvPr>
          <p:cNvSpPr txBox="1"/>
          <p:nvPr/>
        </p:nvSpPr>
        <p:spPr>
          <a:xfrm>
            <a:off x="1329619" y="5110525"/>
            <a:ext cx="1475422" cy="201274"/>
          </a:xfrm>
          <a:prstGeom prst="rect">
            <a:avLst/>
          </a:prstGeom>
          <a:noFill/>
        </p:spPr>
        <p:txBody>
          <a:bodyPr wrap="square" rtlCol="0">
            <a:spAutoFit/>
          </a:bodyPr>
          <a:lstStyle/>
          <a:p>
            <a:pPr algn="just"/>
            <a:r>
              <a:rPr lang="es-AR" sz="708" dirty="0">
                <a:latin typeface="Agency FB" panose="020B0503020202020204" pitchFamily="34" charset="0"/>
              </a:rPr>
              <a:t>- ORGANIZAR ESPACIOS POR “PAQUETE”</a:t>
            </a:r>
          </a:p>
        </p:txBody>
      </p:sp>
      <p:sp>
        <p:nvSpPr>
          <p:cNvPr id="128" name="CuadroTexto 127">
            <a:extLst>
              <a:ext uri="{FF2B5EF4-FFF2-40B4-BE49-F238E27FC236}">
                <a16:creationId xmlns:a16="http://schemas.microsoft.com/office/drawing/2014/main" id="{8CDF43AA-7028-47CC-AABB-CD995171C4C9}"/>
              </a:ext>
            </a:extLst>
          </p:cNvPr>
          <p:cNvSpPr txBox="1"/>
          <p:nvPr/>
        </p:nvSpPr>
        <p:spPr>
          <a:xfrm>
            <a:off x="1870754" y="4852564"/>
            <a:ext cx="320532" cy="444481"/>
          </a:xfrm>
          <a:prstGeom prst="rect">
            <a:avLst/>
          </a:prstGeom>
          <a:noFill/>
        </p:spPr>
        <p:txBody>
          <a:bodyPr wrap="square" rtlCol="0">
            <a:spAutoFit/>
          </a:bodyPr>
          <a:lstStyle/>
          <a:p>
            <a:pPr algn="ctr"/>
            <a:r>
              <a:rPr lang="es-AR" sz="572" dirty="0">
                <a:latin typeface="Agency FB" panose="020B0503020202020204" pitchFamily="34" charset="0"/>
              </a:rPr>
              <a:t>PAQUETE “HALL”</a:t>
            </a:r>
          </a:p>
        </p:txBody>
      </p:sp>
      <p:sp>
        <p:nvSpPr>
          <p:cNvPr id="129" name="CuadroTexto 128">
            <a:extLst>
              <a:ext uri="{FF2B5EF4-FFF2-40B4-BE49-F238E27FC236}">
                <a16:creationId xmlns:a16="http://schemas.microsoft.com/office/drawing/2014/main" id="{4D4850AE-917B-48B9-9422-7D1F9513A1C3}"/>
              </a:ext>
            </a:extLst>
          </p:cNvPr>
          <p:cNvSpPr txBox="1"/>
          <p:nvPr/>
        </p:nvSpPr>
        <p:spPr>
          <a:xfrm>
            <a:off x="1364086" y="4840417"/>
            <a:ext cx="389682" cy="356444"/>
          </a:xfrm>
          <a:prstGeom prst="rect">
            <a:avLst/>
          </a:prstGeom>
          <a:noFill/>
        </p:spPr>
        <p:txBody>
          <a:bodyPr wrap="square" rtlCol="0">
            <a:spAutoFit/>
          </a:bodyPr>
          <a:lstStyle/>
          <a:p>
            <a:pPr algn="ctr"/>
            <a:r>
              <a:rPr lang="es-AR" sz="572" dirty="0">
                <a:latin typeface="Agency FB" panose="020B0503020202020204" pitchFamily="34" charset="0"/>
              </a:rPr>
              <a:t>PAQUETE “COMEDOR”</a:t>
            </a:r>
          </a:p>
        </p:txBody>
      </p:sp>
      <p:sp>
        <p:nvSpPr>
          <p:cNvPr id="130" name="CuadroTexto 129">
            <a:extLst>
              <a:ext uri="{FF2B5EF4-FFF2-40B4-BE49-F238E27FC236}">
                <a16:creationId xmlns:a16="http://schemas.microsoft.com/office/drawing/2014/main" id="{C9732F29-465A-4C3C-A9DC-774467952160}"/>
              </a:ext>
            </a:extLst>
          </p:cNvPr>
          <p:cNvSpPr txBox="1"/>
          <p:nvPr/>
        </p:nvSpPr>
        <p:spPr>
          <a:xfrm>
            <a:off x="2316832" y="4843469"/>
            <a:ext cx="389682" cy="356444"/>
          </a:xfrm>
          <a:prstGeom prst="rect">
            <a:avLst/>
          </a:prstGeom>
          <a:noFill/>
        </p:spPr>
        <p:txBody>
          <a:bodyPr wrap="square" rtlCol="0">
            <a:spAutoFit/>
          </a:bodyPr>
          <a:lstStyle/>
          <a:p>
            <a:pPr algn="ctr"/>
            <a:r>
              <a:rPr lang="es-AR" sz="572" dirty="0">
                <a:latin typeface="Agency FB" panose="020B0503020202020204" pitchFamily="34" charset="0"/>
              </a:rPr>
              <a:t>PAQUETE “GIMNASIO”</a:t>
            </a:r>
          </a:p>
        </p:txBody>
      </p:sp>
      <p:sp>
        <p:nvSpPr>
          <p:cNvPr id="131" name="CuadroTexto 130">
            <a:extLst>
              <a:ext uri="{FF2B5EF4-FFF2-40B4-BE49-F238E27FC236}">
                <a16:creationId xmlns:a16="http://schemas.microsoft.com/office/drawing/2014/main" id="{ABEBFAF9-1428-461E-A583-3028820EC036}"/>
              </a:ext>
            </a:extLst>
          </p:cNvPr>
          <p:cNvSpPr txBox="1"/>
          <p:nvPr/>
        </p:nvSpPr>
        <p:spPr>
          <a:xfrm>
            <a:off x="1814041" y="5310553"/>
            <a:ext cx="437267" cy="356444"/>
          </a:xfrm>
          <a:prstGeom prst="rect">
            <a:avLst/>
          </a:prstGeom>
          <a:noFill/>
        </p:spPr>
        <p:txBody>
          <a:bodyPr wrap="square" rtlCol="0">
            <a:spAutoFit/>
          </a:bodyPr>
          <a:lstStyle/>
          <a:p>
            <a:pPr algn="ctr"/>
            <a:r>
              <a:rPr lang="es-AR" sz="572" dirty="0">
                <a:latin typeface="Agency FB" panose="020B0503020202020204" pitchFamily="34" charset="0"/>
              </a:rPr>
              <a:t>HALL DISTRIBUIDOR</a:t>
            </a:r>
          </a:p>
        </p:txBody>
      </p:sp>
      <p:sp>
        <p:nvSpPr>
          <p:cNvPr id="132" name="CuadroTexto 131">
            <a:extLst>
              <a:ext uri="{FF2B5EF4-FFF2-40B4-BE49-F238E27FC236}">
                <a16:creationId xmlns:a16="http://schemas.microsoft.com/office/drawing/2014/main" id="{7FB0121E-1039-45D6-8E35-3FFC44E1E4A8}"/>
              </a:ext>
            </a:extLst>
          </p:cNvPr>
          <p:cNvSpPr txBox="1"/>
          <p:nvPr/>
        </p:nvSpPr>
        <p:spPr>
          <a:xfrm>
            <a:off x="1328480" y="5312286"/>
            <a:ext cx="466202" cy="356444"/>
          </a:xfrm>
          <a:prstGeom prst="rect">
            <a:avLst/>
          </a:prstGeom>
          <a:noFill/>
        </p:spPr>
        <p:txBody>
          <a:bodyPr wrap="square" rtlCol="0">
            <a:spAutoFit/>
          </a:bodyPr>
          <a:lstStyle/>
          <a:p>
            <a:pPr algn="ctr"/>
            <a:r>
              <a:rPr lang="es-AR" sz="572" dirty="0">
                <a:latin typeface="Agency FB" panose="020B0503020202020204" pitchFamily="34" charset="0"/>
              </a:rPr>
              <a:t>ESPACIO SEMIPÚBLICO</a:t>
            </a:r>
          </a:p>
        </p:txBody>
      </p:sp>
      <p:sp>
        <p:nvSpPr>
          <p:cNvPr id="133" name="CuadroTexto 132">
            <a:extLst>
              <a:ext uri="{FF2B5EF4-FFF2-40B4-BE49-F238E27FC236}">
                <a16:creationId xmlns:a16="http://schemas.microsoft.com/office/drawing/2014/main" id="{B5289A55-6CCA-44C0-B83C-21AB67FE7527}"/>
              </a:ext>
            </a:extLst>
          </p:cNvPr>
          <p:cNvSpPr txBox="1"/>
          <p:nvPr/>
        </p:nvSpPr>
        <p:spPr>
          <a:xfrm>
            <a:off x="2346888" y="5316434"/>
            <a:ext cx="320532" cy="444481"/>
          </a:xfrm>
          <a:prstGeom prst="rect">
            <a:avLst/>
          </a:prstGeom>
          <a:noFill/>
        </p:spPr>
        <p:txBody>
          <a:bodyPr wrap="square" rtlCol="0">
            <a:spAutoFit/>
          </a:bodyPr>
          <a:lstStyle/>
          <a:p>
            <a:pPr algn="ctr"/>
            <a:r>
              <a:rPr lang="es-AR" sz="572" dirty="0">
                <a:latin typeface="Agency FB" panose="020B0503020202020204" pitchFamily="34" charset="0"/>
              </a:rPr>
              <a:t>ESPACIO PRIVADO</a:t>
            </a:r>
          </a:p>
        </p:txBody>
      </p:sp>
      <p:cxnSp>
        <p:nvCxnSpPr>
          <p:cNvPr id="161" name="Conector recto 160">
            <a:extLst>
              <a:ext uri="{FF2B5EF4-FFF2-40B4-BE49-F238E27FC236}">
                <a16:creationId xmlns:a16="http://schemas.microsoft.com/office/drawing/2014/main" id="{933FF9F0-147D-4F2B-A0FB-21A945A15533}"/>
              </a:ext>
            </a:extLst>
          </p:cNvPr>
          <p:cNvCxnSpPr>
            <a:cxnSpLocks/>
          </p:cNvCxnSpPr>
          <p:nvPr/>
        </p:nvCxnSpPr>
        <p:spPr>
          <a:xfrm>
            <a:off x="3167310" y="4879687"/>
            <a:ext cx="60916" cy="0"/>
          </a:xfrm>
          <a:prstGeom prst="line">
            <a:avLst/>
          </a:prstGeom>
          <a:ln w="412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8" name="Conector recto 137">
            <a:extLst>
              <a:ext uri="{FF2B5EF4-FFF2-40B4-BE49-F238E27FC236}">
                <a16:creationId xmlns:a16="http://schemas.microsoft.com/office/drawing/2014/main" id="{D0905E24-ADB0-417A-936F-5127026F1CFC}"/>
              </a:ext>
            </a:extLst>
          </p:cNvPr>
          <p:cNvCxnSpPr>
            <a:cxnSpLocks/>
          </p:cNvCxnSpPr>
          <p:nvPr/>
        </p:nvCxnSpPr>
        <p:spPr>
          <a:xfrm flipH="1">
            <a:off x="2827780" y="5073223"/>
            <a:ext cx="297954" cy="1945"/>
          </a:xfrm>
          <a:prstGeom prst="line">
            <a:avLst/>
          </a:prstGeom>
          <a:ln w="28575">
            <a:solidFill>
              <a:srgbClr val="FBA545"/>
            </a:solidFill>
          </a:ln>
        </p:spPr>
        <p:style>
          <a:lnRef idx="1">
            <a:schemeClr val="accent1"/>
          </a:lnRef>
          <a:fillRef idx="0">
            <a:schemeClr val="accent1"/>
          </a:fillRef>
          <a:effectRef idx="0">
            <a:schemeClr val="accent1"/>
          </a:effectRef>
          <a:fontRef idx="minor">
            <a:schemeClr val="tx1"/>
          </a:fontRef>
        </p:style>
      </p:cxnSp>
      <p:cxnSp>
        <p:nvCxnSpPr>
          <p:cNvPr id="140" name="Conector recto 139">
            <a:extLst>
              <a:ext uri="{FF2B5EF4-FFF2-40B4-BE49-F238E27FC236}">
                <a16:creationId xmlns:a16="http://schemas.microsoft.com/office/drawing/2014/main" id="{3757A939-37A5-4948-BC5C-8FDE5A9641DE}"/>
              </a:ext>
            </a:extLst>
          </p:cNvPr>
          <p:cNvCxnSpPr>
            <a:cxnSpLocks/>
          </p:cNvCxnSpPr>
          <p:nvPr/>
        </p:nvCxnSpPr>
        <p:spPr>
          <a:xfrm flipV="1">
            <a:off x="3124176" y="4991464"/>
            <a:ext cx="1558" cy="89172"/>
          </a:xfrm>
          <a:prstGeom prst="line">
            <a:avLst/>
          </a:prstGeom>
          <a:ln w="28575">
            <a:solidFill>
              <a:srgbClr val="FBA545"/>
            </a:solidFill>
          </a:ln>
        </p:spPr>
        <p:style>
          <a:lnRef idx="1">
            <a:schemeClr val="accent1"/>
          </a:lnRef>
          <a:fillRef idx="0">
            <a:schemeClr val="accent1"/>
          </a:fillRef>
          <a:effectRef idx="0">
            <a:schemeClr val="accent1"/>
          </a:effectRef>
          <a:fontRef idx="minor">
            <a:schemeClr val="tx1"/>
          </a:fontRef>
        </p:style>
      </p:cxnSp>
      <p:cxnSp>
        <p:nvCxnSpPr>
          <p:cNvPr id="142" name="Conector recto 141">
            <a:extLst>
              <a:ext uri="{FF2B5EF4-FFF2-40B4-BE49-F238E27FC236}">
                <a16:creationId xmlns:a16="http://schemas.microsoft.com/office/drawing/2014/main" id="{2E8FA065-860B-45D4-BE91-23711667216C}"/>
              </a:ext>
            </a:extLst>
          </p:cNvPr>
          <p:cNvCxnSpPr>
            <a:cxnSpLocks/>
          </p:cNvCxnSpPr>
          <p:nvPr/>
        </p:nvCxnSpPr>
        <p:spPr>
          <a:xfrm flipH="1">
            <a:off x="3117485" y="4995263"/>
            <a:ext cx="525223" cy="0"/>
          </a:xfrm>
          <a:prstGeom prst="line">
            <a:avLst/>
          </a:prstGeom>
          <a:ln w="28575">
            <a:solidFill>
              <a:srgbClr val="FBA545"/>
            </a:solidFill>
          </a:ln>
        </p:spPr>
        <p:style>
          <a:lnRef idx="1">
            <a:schemeClr val="accent1"/>
          </a:lnRef>
          <a:fillRef idx="0">
            <a:schemeClr val="accent1"/>
          </a:fillRef>
          <a:effectRef idx="0">
            <a:schemeClr val="accent1"/>
          </a:effectRef>
          <a:fontRef idx="minor">
            <a:schemeClr val="tx1"/>
          </a:fontRef>
        </p:style>
      </p:cxnSp>
      <p:cxnSp>
        <p:nvCxnSpPr>
          <p:cNvPr id="144" name="Conector recto 143">
            <a:extLst>
              <a:ext uri="{FF2B5EF4-FFF2-40B4-BE49-F238E27FC236}">
                <a16:creationId xmlns:a16="http://schemas.microsoft.com/office/drawing/2014/main" id="{7B8B918B-BFD1-46A7-B158-6F1B63BB7FD1}"/>
              </a:ext>
            </a:extLst>
          </p:cNvPr>
          <p:cNvCxnSpPr>
            <a:cxnSpLocks/>
          </p:cNvCxnSpPr>
          <p:nvPr/>
        </p:nvCxnSpPr>
        <p:spPr>
          <a:xfrm flipH="1">
            <a:off x="3636257" y="4945537"/>
            <a:ext cx="497766" cy="0"/>
          </a:xfrm>
          <a:prstGeom prst="line">
            <a:avLst/>
          </a:prstGeom>
          <a:ln w="28575">
            <a:solidFill>
              <a:srgbClr val="FBA545"/>
            </a:solidFill>
          </a:ln>
        </p:spPr>
        <p:style>
          <a:lnRef idx="1">
            <a:schemeClr val="accent1"/>
          </a:lnRef>
          <a:fillRef idx="0">
            <a:schemeClr val="accent1"/>
          </a:fillRef>
          <a:effectRef idx="0">
            <a:schemeClr val="accent1"/>
          </a:effectRef>
          <a:fontRef idx="minor">
            <a:schemeClr val="tx1"/>
          </a:fontRef>
        </p:style>
      </p:cxnSp>
      <p:cxnSp>
        <p:nvCxnSpPr>
          <p:cNvPr id="148" name="Conector recto 147">
            <a:extLst>
              <a:ext uri="{FF2B5EF4-FFF2-40B4-BE49-F238E27FC236}">
                <a16:creationId xmlns:a16="http://schemas.microsoft.com/office/drawing/2014/main" id="{D1906052-15C3-45E2-8AC2-12054C51BD5C}"/>
              </a:ext>
            </a:extLst>
          </p:cNvPr>
          <p:cNvCxnSpPr>
            <a:cxnSpLocks/>
          </p:cNvCxnSpPr>
          <p:nvPr/>
        </p:nvCxnSpPr>
        <p:spPr>
          <a:xfrm>
            <a:off x="4130903" y="4936422"/>
            <a:ext cx="3119" cy="615626"/>
          </a:xfrm>
          <a:prstGeom prst="line">
            <a:avLst/>
          </a:prstGeom>
          <a:ln w="28575">
            <a:solidFill>
              <a:srgbClr val="FBA545"/>
            </a:solidFill>
          </a:ln>
        </p:spPr>
        <p:style>
          <a:lnRef idx="1">
            <a:schemeClr val="accent1"/>
          </a:lnRef>
          <a:fillRef idx="0">
            <a:schemeClr val="accent1"/>
          </a:fillRef>
          <a:effectRef idx="0">
            <a:schemeClr val="accent1"/>
          </a:effectRef>
          <a:fontRef idx="minor">
            <a:schemeClr val="tx1"/>
          </a:fontRef>
        </p:style>
      </p:cxnSp>
      <p:cxnSp>
        <p:nvCxnSpPr>
          <p:cNvPr id="151" name="Conector recto 150">
            <a:extLst>
              <a:ext uri="{FF2B5EF4-FFF2-40B4-BE49-F238E27FC236}">
                <a16:creationId xmlns:a16="http://schemas.microsoft.com/office/drawing/2014/main" id="{7886381E-4FE6-4795-9583-F6CF946C9B1C}"/>
              </a:ext>
            </a:extLst>
          </p:cNvPr>
          <p:cNvCxnSpPr>
            <a:cxnSpLocks/>
          </p:cNvCxnSpPr>
          <p:nvPr/>
        </p:nvCxnSpPr>
        <p:spPr>
          <a:xfrm flipH="1" flipV="1">
            <a:off x="3642708" y="4943781"/>
            <a:ext cx="1" cy="58783"/>
          </a:xfrm>
          <a:prstGeom prst="line">
            <a:avLst/>
          </a:prstGeom>
          <a:ln w="28575">
            <a:solidFill>
              <a:srgbClr val="FBA545"/>
            </a:solidFill>
          </a:ln>
        </p:spPr>
        <p:style>
          <a:lnRef idx="1">
            <a:schemeClr val="accent1"/>
          </a:lnRef>
          <a:fillRef idx="0">
            <a:schemeClr val="accent1"/>
          </a:fillRef>
          <a:effectRef idx="0">
            <a:schemeClr val="accent1"/>
          </a:effectRef>
          <a:fontRef idx="minor">
            <a:schemeClr val="tx1"/>
          </a:fontRef>
        </p:style>
      </p:cxnSp>
      <p:cxnSp>
        <p:nvCxnSpPr>
          <p:cNvPr id="174" name="Conector recto 173">
            <a:extLst>
              <a:ext uri="{FF2B5EF4-FFF2-40B4-BE49-F238E27FC236}">
                <a16:creationId xmlns:a16="http://schemas.microsoft.com/office/drawing/2014/main" id="{4A3BA044-90A5-4E82-9C24-05B62798282E}"/>
              </a:ext>
            </a:extLst>
          </p:cNvPr>
          <p:cNvCxnSpPr>
            <a:cxnSpLocks/>
          </p:cNvCxnSpPr>
          <p:nvPr/>
        </p:nvCxnSpPr>
        <p:spPr>
          <a:xfrm flipH="1">
            <a:off x="2986418" y="4291537"/>
            <a:ext cx="352461" cy="252124"/>
          </a:xfrm>
          <a:prstGeom prst="line">
            <a:avLst/>
          </a:prstGeom>
          <a:ln w="44450">
            <a:solidFill>
              <a:srgbClr val="FBA545"/>
            </a:solidFill>
          </a:ln>
        </p:spPr>
        <p:style>
          <a:lnRef idx="1">
            <a:schemeClr val="accent1"/>
          </a:lnRef>
          <a:fillRef idx="0">
            <a:schemeClr val="accent1"/>
          </a:fillRef>
          <a:effectRef idx="0">
            <a:schemeClr val="accent1"/>
          </a:effectRef>
          <a:fontRef idx="minor">
            <a:schemeClr val="tx1"/>
          </a:fontRef>
        </p:style>
      </p:cxnSp>
      <p:cxnSp>
        <p:nvCxnSpPr>
          <p:cNvPr id="176" name="Conector recto 175">
            <a:extLst>
              <a:ext uri="{FF2B5EF4-FFF2-40B4-BE49-F238E27FC236}">
                <a16:creationId xmlns:a16="http://schemas.microsoft.com/office/drawing/2014/main" id="{64110591-4E2F-498D-BCB8-7A8A1D1ED5B5}"/>
              </a:ext>
            </a:extLst>
          </p:cNvPr>
          <p:cNvCxnSpPr>
            <a:cxnSpLocks/>
          </p:cNvCxnSpPr>
          <p:nvPr/>
        </p:nvCxnSpPr>
        <p:spPr>
          <a:xfrm flipH="1">
            <a:off x="3331692" y="3952415"/>
            <a:ext cx="4681" cy="592352"/>
          </a:xfrm>
          <a:prstGeom prst="line">
            <a:avLst/>
          </a:prstGeom>
          <a:ln w="44450">
            <a:solidFill>
              <a:srgbClr val="FBA545"/>
            </a:solidFill>
          </a:ln>
        </p:spPr>
        <p:style>
          <a:lnRef idx="1">
            <a:schemeClr val="accent1"/>
          </a:lnRef>
          <a:fillRef idx="0">
            <a:schemeClr val="accent1"/>
          </a:fillRef>
          <a:effectRef idx="0">
            <a:schemeClr val="accent1"/>
          </a:effectRef>
          <a:fontRef idx="minor">
            <a:schemeClr val="tx1"/>
          </a:fontRef>
        </p:style>
      </p:cxnSp>
      <p:pic>
        <p:nvPicPr>
          <p:cNvPr id="177" name="Imagen 176">
            <a:extLst>
              <a:ext uri="{FF2B5EF4-FFF2-40B4-BE49-F238E27FC236}">
                <a16:creationId xmlns:a16="http://schemas.microsoft.com/office/drawing/2014/main" id="{AD501EB6-81C0-42E3-9965-89B10A942761}"/>
              </a:ext>
            </a:extLst>
          </p:cNvPr>
          <p:cNvPicPr>
            <a:picLocks noChangeAspect="1"/>
          </p:cNvPicPr>
          <p:nvPr/>
        </p:nvPicPr>
        <p:blipFill rotWithShape="1">
          <a:blip r:embed="rId30">
            <a:extLst>
              <a:ext uri="{BEBA8EAE-BF5A-486C-A8C5-ECC9F3942E4B}">
                <a14:imgProps xmlns:a14="http://schemas.microsoft.com/office/drawing/2010/main">
                  <a14:imgLayer r:embed="rId31">
                    <a14:imgEffect>
                      <a14:brightnessContrast contrast="40000"/>
                    </a14:imgEffect>
                  </a14:imgLayer>
                </a14:imgProps>
              </a:ext>
            </a:extLst>
          </a:blip>
          <a:srcRect r="1075" b="9972"/>
          <a:stretch/>
        </p:blipFill>
        <p:spPr>
          <a:xfrm>
            <a:off x="5875854" y="4574019"/>
            <a:ext cx="1461991" cy="491755"/>
          </a:xfrm>
          <a:prstGeom prst="rect">
            <a:avLst/>
          </a:prstGeom>
        </p:spPr>
      </p:pic>
      <p:sp>
        <p:nvSpPr>
          <p:cNvPr id="13" name="Rectángulo 12">
            <a:extLst>
              <a:ext uri="{FF2B5EF4-FFF2-40B4-BE49-F238E27FC236}">
                <a16:creationId xmlns:a16="http://schemas.microsoft.com/office/drawing/2014/main" id="{009EC9EA-A006-4AEC-A4EB-4C09DC7B6EAA}"/>
              </a:ext>
            </a:extLst>
          </p:cNvPr>
          <p:cNvSpPr/>
          <p:nvPr/>
        </p:nvSpPr>
        <p:spPr>
          <a:xfrm>
            <a:off x="6850517" y="4536839"/>
            <a:ext cx="321075" cy="519359"/>
          </a:xfrm>
          <a:prstGeom prst="rect">
            <a:avLst/>
          </a:prstGeom>
          <a:noFill/>
        </p:spPr>
        <p:txBody>
          <a:bodyPr wrap="square" lIns="49770" tIns="24885" rIns="49770" bIns="24885">
            <a:spAutoFit/>
          </a:bodyPr>
          <a:lstStyle/>
          <a:p>
            <a:pPr algn="ctr"/>
            <a:r>
              <a:rPr lang="es-ES" sz="1524" b="1" dirty="0">
                <a:ln w="6600">
                  <a:solidFill>
                    <a:schemeClr val="accent2">
                      <a:lumMod val="60000"/>
                      <a:lumOff val="40000"/>
                    </a:schemeClr>
                  </a:solidFill>
                  <a:prstDash val="solid"/>
                </a:ln>
                <a:solidFill>
                  <a:srgbClr val="FFFFFF"/>
                </a:solidFill>
                <a:effectLst>
                  <a:outerShdw dist="38100" dir="2700000" algn="tl" rotWithShape="0">
                    <a:schemeClr val="accent2"/>
                  </a:outerShdw>
                </a:effectLst>
                <a:latin typeface="Agency FB" panose="020B0503020202020204" pitchFamily="34" charset="0"/>
              </a:rPr>
              <a:t>CLUB</a:t>
            </a:r>
          </a:p>
        </p:txBody>
      </p:sp>
      <p:sp>
        <p:nvSpPr>
          <p:cNvPr id="17" name="Forma libre: forma 16">
            <a:extLst>
              <a:ext uri="{FF2B5EF4-FFF2-40B4-BE49-F238E27FC236}">
                <a16:creationId xmlns:a16="http://schemas.microsoft.com/office/drawing/2014/main" id="{5C663797-468A-494C-A8E1-AD4778FBA233}"/>
              </a:ext>
            </a:extLst>
          </p:cNvPr>
          <p:cNvSpPr/>
          <p:nvPr/>
        </p:nvSpPr>
        <p:spPr>
          <a:xfrm>
            <a:off x="5856824" y="4475410"/>
            <a:ext cx="1493709" cy="602364"/>
          </a:xfrm>
          <a:custGeom>
            <a:avLst/>
            <a:gdLst>
              <a:gd name="connsiteX0" fmla="*/ 44187 w 3031816"/>
              <a:gd name="connsiteY0" fmla="*/ 878380 h 1040604"/>
              <a:gd name="connsiteX1" fmla="*/ 81258 w 3031816"/>
              <a:gd name="connsiteY1" fmla="*/ 544748 h 1040604"/>
              <a:gd name="connsiteX2" fmla="*/ 550814 w 3031816"/>
              <a:gd name="connsiteY2" fmla="*/ 248186 h 1040604"/>
              <a:gd name="connsiteX3" fmla="*/ 1675279 w 3031816"/>
              <a:gd name="connsiteY3" fmla="*/ 223472 h 1040604"/>
              <a:gd name="connsiteX4" fmla="*/ 2045982 w 3031816"/>
              <a:gd name="connsiteY4" fmla="*/ 38121 h 1040604"/>
              <a:gd name="connsiteX5" fmla="*/ 2861528 w 3031816"/>
              <a:gd name="connsiteY5" fmla="*/ 87548 h 1040604"/>
              <a:gd name="connsiteX6" fmla="*/ 2985095 w 3031816"/>
              <a:gd name="connsiteY6" fmla="*/ 903094 h 1040604"/>
              <a:gd name="connsiteX7" fmla="*/ 2268403 w 3031816"/>
              <a:gd name="connsiteY7" fmla="*/ 1026661 h 1040604"/>
              <a:gd name="connsiteX8" fmla="*/ 538458 w 3031816"/>
              <a:gd name="connsiteY8" fmla="*/ 1026661 h 1040604"/>
              <a:gd name="connsiteX9" fmla="*/ 44187 w 3031816"/>
              <a:gd name="connsiteY9" fmla="*/ 878380 h 1040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31816" h="1040604">
                <a:moveTo>
                  <a:pt x="44187" y="878380"/>
                </a:moveTo>
                <a:cubicBezTo>
                  <a:pt x="-32013" y="798061"/>
                  <a:pt x="-3180" y="649780"/>
                  <a:pt x="81258" y="544748"/>
                </a:cubicBezTo>
                <a:cubicBezTo>
                  <a:pt x="165696" y="439716"/>
                  <a:pt x="285144" y="301732"/>
                  <a:pt x="550814" y="248186"/>
                </a:cubicBezTo>
                <a:cubicBezTo>
                  <a:pt x="816484" y="194640"/>
                  <a:pt x="1426084" y="258483"/>
                  <a:pt x="1675279" y="223472"/>
                </a:cubicBezTo>
                <a:cubicBezTo>
                  <a:pt x="1924474" y="188461"/>
                  <a:pt x="1848274" y="60775"/>
                  <a:pt x="2045982" y="38121"/>
                </a:cubicBezTo>
                <a:cubicBezTo>
                  <a:pt x="2243690" y="15467"/>
                  <a:pt x="2705009" y="-56614"/>
                  <a:pt x="2861528" y="87548"/>
                </a:cubicBezTo>
                <a:cubicBezTo>
                  <a:pt x="3018047" y="231710"/>
                  <a:pt x="3083949" y="746575"/>
                  <a:pt x="2985095" y="903094"/>
                </a:cubicBezTo>
                <a:cubicBezTo>
                  <a:pt x="2886241" y="1059613"/>
                  <a:pt x="2676176" y="1006067"/>
                  <a:pt x="2268403" y="1026661"/>
                </a:cubicBezTo>
                <a:cubicBezTo>
                  <a:pt x="1860630" y="1047255"/>
                  <a:pt x="909161" y="1043137"/>
                  <a:pt x="538458" y="1026661"/>
                </a:cubicBezTo>
                <a:cubicBezTo>
                  <a:pt x="167755" y="1010185"/>
                  <a:pt x="120387" y="958699"/>
                  <a:pt x="44187" y="878380"/>
                </a:cubicBezTo>
                <a:close/>
              </a:path>
            </a:pathLst>
          </a:custGeom>
          <a:noFill/>
          <a:ln w="38100">
            <a:solidFill>
              <a:srgbClr val="FAB552"/>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pic>
        <p:nvPicPr>
          <p:cNvPr id="179" name="Imagen 178">
            <a:extLst>
              <a:ext uri="{FF2B5EF4-FFF2-40B4-BE49-F238E27FC236}">
                <a16:creationId xmlns:a16="http://schemas.microsoft.com/office/drawing/2014/main" id="{59BD2FFE-6112-42C9-BDBA-8542BA2D8830}"/>
              </a:ext>
            </a:extLst>
          </p:cNvPr>
          <p:cNvPicPr>
            <a:picLocks noChangeAspect="1"/>
          </p:cNvPicPr>
          <p:nvPr/>
        </p:nvPicPr>
        <p:blipFill rotWithShape="1">
          <a:blip r:embed="rId32">
            <a:extLst>
              <a:ext uri="{BEBA8EAE-BF5A-486C-A8C5-ECC9F3942E4B}">
                <a14:imgProps xmlns:a14="http://schemas.microsoft.com/office/drawing/2010/main">
                  <a14:imgLayer r:embed="rId33">
                    <a14:imgEffect>
                      <a14:brightnessContrast contrast="40000"/>
                    </a14:imgEffect>
                  </a14:imgLayer>
                </a14:imgProps>
              </a:ext>
            </a:extLst>
          </a:blip>
          <a:srcRect t="5452" b="3893"/>
          <a:stretch/>
        </p:blipFill>
        <p:spPr>
          <a:xfrm rot="16200000">
            <a:off x="6248446" y="3244342"/>
            <a:ext cx="688147" cy="1504707"/>
          </a:xfrm>
          <a:prstGeom prst="rect">
            <a:avLst/>
          </a:prstGeom>
        </p:spPr>
      </p:pic>
      <p:sp>
        <p:nvSpPr>
          <p:cNvPr id="51" name="CuadroTexto 50">
            <a:extLst>
              <a:ext uri="{FF2B5EF4-FFF2-40B4-BE49-F238E27FC236}">
                <a16:creationId xmlns:a16="http://schemas.microsoft.com/office/drawing/2014/main" id="{A39249D3-F47F-4700-B320-EE8F76B4F270}"/>
              </a:ext>
            </a:extLst>
          </p:cNvPr>
          <p:cNvSpPr txBox="1"/>
          <p:nvPr/>
        </p:nvSpPr>
        <p:spPr>
          <a:xfrm>
            <a:off x="5840165" y="4296921"/>
            <a:ext cx="1497680" cy="310213"/>
          </a:xfrm>
          <a:prstGeom prst="rect">
            <a:avLst/>
          </a:prstGeom>
          <a:noFill/>
        </p:spPr>
        <p:txBody>
          <a:bodyPr wrap="square" rtlCol="0">
            <a:spAutoFit/>
          </a:bodyPr>
          <a:lstStyle/>
          <a:p>
            <a:pPr algn="just"/>
            <a:r>
              <a:rPr lang="es-AR" sz="708" dirty="0">
                <a:latin typeface="Agency FB" panose="020B0503020202020204" pitchFamily="34" charset="0"/>
              </a:rPr>
              <a:t>- CONEXIÓN PERMEABLE – ESPACIAL ENTRE EL INTERIOR Y EL EXTERIOR</a:t>
            </a:r>
          </a:p>
        </p:txBody>
      </p:sp>
      <p:sp>
        <p:nvSpPr>
          <p:cNvPr id="53" name="CuadroTexto 52">
            <a:extLst>
              <a:ext uri="{FF2B5EF4-FFF2-40B4-BE49-F238E27FC236}">
                <a16:creationId xmlns:a16="http://schemas.microsoft.com/office/drawing/2014/main" id="{70F5464D-E9D4-4BB4-8B5A-0A300E9A45E0}"/>
              </a:ext>
            </a:extLst>
          </p:cNvPr>
          <p:cNvSpPr txBox="1"/>
          <p:nvPr/>
        </p:nvSpPr>
        <p:spPr>
          <a:xfrm>
            <a:off x="5837446" y="5106940"/>
            <a:ext cx="1493709" cy="310213"/>
          </a:xfrm>
          <a:prstGeom prst="rect">
            <a:avLst/>
          </a:prstGeom>
          <a:noFill/>
        </p:spPr>
        <p:txBody>
          <a:bodyPr wrap="square" rtlCol="0">
            <a:spAutoFit/>
          </a:bodyPr>
          <a:lstStyle/>
          <a:p>
            <a:pPr algn="just"/>
            <a:r>
              <a:rPr lang="es-AR" sz="708" dirty="0">
                <a:latin typeface="Agency FB" panose="020B0503020202020204" pitchFamily="34" charset="0"/>
              </a:rPr>
              <a:t>- INTEGRAR EL BARRIO CON LA INSTITUCIÓN, Y LA INSTITUCIÓN CON EL CLUB</a:t>
            </a:r>
          </a:p>
        </p:txBody>
      </p:sp>
      <p:pic>
        <p:nvPicPr>
          <p:cNvPr id="182" name="Imagen 181">
            <a:extLst>
              <a:ext uri="{FF2B5EF4-FFF2-40B4-BE49-F238E27FC236}">
                <a16:creationId xmlns:a16="http://schemas.microsoft.com/office/drawing/2014/main" id="{97993A29-0BED-4F5C-B8AD-48F897C2D05D}"/>
              </a:ext>
            </a:extLst>
          </p:cNvPr>
          <p:cNvPicPr>
            <a:picLocks noChangeAspect="1"/>
          </p:cNvPicPr>
          <p:nvPr/>
        </p:nvPicPr>
        <p:blipFill rotWithShape="1">
          <a:blip r:embed="rId34">
            <a:extLst>
              <a:ext uri="{BEBA8EAE-BF5A-486C-A8C5-ECC9F3942E4B}">
                <a14:imgProps xmlns:a14="http://schemas.microsoft.com/office/drawing/2010/main">
                  <a14:imgLayer r:embed="rId35">
                    <a14:imgEffect>
                      <a14:saturation sat="0"/>
                    </a14:imgEffect>
                    <a14:imgEffect>
                      <a14:brightnessContrast bright="20000" contrast="-40000"/>
                    </a14:imgEffect>
                  </a14:imgLayer>
                </a14:imgProps>
              </a:ext>
            </a:extLst>
          </a:blip>
          <a:srcRect l="11488" b="21400"/>
          <a:stretch/>
        </p:blipFill>
        <p:spPr>
          <a:xfrm>
            <a:off x="4406541" y="4181251"/>
            <a:ext cx="533289" cy="431872"/>
          </a:xfrm>
          <a:prstGeom prst="rect">
            <a:avLst/>
          </a:prstGeom>
        </p:spPr>
      </p:pic>
      <p:pic>
        <p:nvPicPr>
          <p:cNvPr id="183" name="Imagen 182">
            <a:extLst>
              <a:ext uri="{FF2B5EF4-FFF2-40B4-BE49-F238E27FC236}">
                <a16:creationId xmlns:a16="http://schemas.microsoft.com/office/drawing/2014/main" id="{9DBCD108-B3A7-410D-9C03-DC2FE81A8B6B}"/>
              </a:ext>
            </a:extLst>
          </p:cNvPr>
          <p:cNvPicPr>
            <a:picLocks noChangeAspect="1"/>
          </p:cNvPicPr>
          <p:nvPr/>
        </p:nvPicPr>
        <p:blipFill rotWithShape="1">
          <a:blip r:embed="rId36">
            <a:extLst>
              <a:ext uri="{BEBA8EAE-BF5A-486C-A8C5-ECC9F3942E4B}">
                <a14:imgProps xmlns:a14="http://schemas.microsoft.com/office/drawing/2010/main">
                  <a14:imgLayer r:embed="rId37">
                    <a14:imgEffect>
                      <a14:saturation sat="0"/>
                    </a14:imgEffect>
                    <a14:imgEffect>
                      <a14:brightnessContrast bright="20000" contrast="-40000"/>
                    </a14:imgEffect>
                  </a14:imgLayer>
                </a14:imgProps>
              </a:ext>
            </a:extLst>
          </a:blip>
          <a:srcRect l="35016" t="36073" r="15851" b="3917"/>
          <a:stretch/>
        </p:blipFill>
        <p:spPr>
          <a:xfrm>
            <a:off x="5315423" y="3676833"/>
            <a:ext cx="512170" cy="444936"/>
          </a:xfrm>
          <a:prstGeom prst="rect">
            <a:avLst/>
          </a:prstGeom>
        </p:spPr>
      </p:pic>
      <p:pic>
        <p:nvPicPr>
          <p:cNvPr id="18" name="Imagen 17">
            <a:extLst>
              <a:ext uri="{FF2B5EF4-FFF2-40B4-BE49-F238E27FC236}">
                <a16:creationId xmlns:a16="http://schemas.microsoft.com/office/drawing/2014/main" id="{CB23150A-E6BD-411F-9FFB-93CC75AE9ACE}"/>
              </a:ext>
            </a:extLst>
          </p:cNvPr>
          <p:cNvPicPr>
            <a:picLocks noChangeAspect="1"/>
          </p:cNvPicPr>
          <p:nvPr/>
        </p:nvPicPr>
        <p:blipFill>
          <a:blip r:embed="rId38">
            <a:extLst>
              <a:ext uri="{BEBA8EAE-BF5A-486C-A8C5-ECC9F3942E4B}">
                <a14:imgProps xmlns:a14="http://schemas.microsoft.com/office/drawing/2010/main">
                  <a14:imgLayer r:embed="rId39">
                    <a14:imgEffect>
                      <a14:saturation sat="0"/>
                    </a14:imgEffect>
                    <a14:imgEffect>
                      <a14:brightnessContrast bright="20000" contrast="-40000"/>
                    </a14:imgEffect>
                  </a14:imgLayer>
                </a14:imgProps>
              </a:ext>
            </a:extLst>
          </a:blip>
          <a:stretch>
            <a:fillRect/>
          </a:stretch>
        </p:blipFill>
        <p:spPr>
          <a:xfrm>
            <a:off x="4403914" y="3676833"/>
            <a:ext cx="904190" cy="493008"/>
          </a:xfrm>
          <a:prstGeom prst="rect">
            <a:avLst/>
          </a:prstGeom>
        </p:spPr>
      </p:pic>
      <p:sp>
        <p:nvSpPr>
          <p:cNvPr id="61" name="CuadroTexto 60">
            <a:extLst>
              <a:ext uri="{FF2B5EF4-FFF2-40B4-BE49-F238E27FC236}">
                <a16:creationId xmlns:a16="http://schemas.microsoft.com/office/drawing/2014/main" id="{D10C49DB-55C0-4EBD-93DA-541E4E07B529}"/>
              </a:ext>
            </a:extLst>
          </p:cNvPr>
          <p:cNvSpPr txBox="1"/>
          <p:nvPr/>
        </p:nvSpPr>
        <p:spPr>
          <a:xfrm>
            <a:off x="2473422" y="4424178"/>
            <a:ext cx="455777" cy="167738"/>
          </a:xfrm>
          <a:prstGeom prst="rect">
            <a:avLst/>
          </a:prstGeom>
          <a:noFill/>
        </p:spPr>
        <p:txBody>
          <a:bodyPr wrap="square" rtlCol="0">
            <a:spAutoFit/>
          </a:bodyPr>
          <a:lstStyle/>
          <a:p>
            <a:pPr algn="just"/>
            <a:r>
              <a:rPr lang="es-AR" sz="490" b="1" dirty="0">
                <a:latin typeface="Agency FB" panose="020B0503020202020204" pitchFamily="34" charset="0"/>
              </a:rPr>
              <a:t>GIMNASIO</a:t>
            </a:r>
          </a:p>
        </p:txBody>
      </p:sp>
      <p:sp>
        <p:nvSpPr>
          <p:cNvPr id="188" name="CuadroTexto 187">
            <a:extLst>
              <a:ext uri="{FF2B5EF4-FFF2-40B4-BE49-F238E27FC236}">
                <a16:creationId xmlns:a16="http://schemas.microsoft.com/office/drawing/2014/main" id="{4742C4E7-95C3-41D6-B56A-B6920AAFC8ED}"/>
              </a:ext>
            </a:extLst>
          </p:cNvPr>
          <p:cNvSpPr txBox="1"/>
          <p:nvPr/>
        </p:nvSpPr>
        <p:spPr>
          <a:xfrm>
            <a:off x="6018405" y="5470421"/>
            <a:ext cx="1361320" cy="251479"/>
          </a:xfrm>
          <a:prstGeom prst="rect">
            <a:avLst/>
          </a:prstGeom>
          <a:noFill/>
          <a:ln>
            <a:noFill/>
          </a:ln>
        </p:spPr>
        <p:txBody>
          <a:bodyPr wrap="square" rtlCol="0">
            <a:spAutoFit/>
          </a:bodyPr>
          <a:lstStyle/>
          <a:p>
            <a:pPr algn="r"/>
            <a:r>
              <a:rPr lang="es-AR" sz="1034" b="1" dirty="0">
                <a:solidFill>
                  <a:srgbClr val="FAB552"/>
                </a:solidFill>
                <a:latin typeface="Agency FB" panose="020B0503020202020204" pitchFamily="34" charset="0"/>
              </a:rPr>
              <a:t>PERMEABILIDAD CONTINUA</a:t>
            </a:r>
          </a:p>
        </p:txBody>
      </p:sp>
      <p:sp>
        <p:nvSpPr>
          <p:cNvPr id="189" name="CuadroTexto 188">
            <a:extLst>
              <a:ext uri="{FF2B5EF4-FFF2-40B4-BE49-F238E27FC236}">
                <a16:creationId xmlns:a16="http://schemas.microsoft.com/office/drawing/2014/main" id="{8519CFE2-BE54-4C19-B7F6-8FEC11C24086}"/>
              </a:ext>
            </a:extLst>
          </p:cNvPr>
          <p:cNvSpPr txBox="1"/>
          <p:nvPr/>
        </p:nvSpPr>
        <p:spPr>
          <a:xfrm>
            <a:off x="5841156" y="5374970"/>
            <a:ext cx="1071906" cy="192810"/>
          </a:xfrm>
          <a:prstGeom prst="rect">
            <a:avLst/>
          </a:prstGeom>
          <a:noFill/>
        </p:spPr>
        <p:txBody>
          <a:bodyPr wrap="square" rtlCol="0">
            <a:spAutoFit/>
          </a:bodyPr>
          <a:lstStyle/>
          <a:p>
            <a:r>
              <a:rPr lang="es-AR" sz="653" dirty="0">
                <a:latin typeface="Agency FB" panose="020B0503020202020204" pitchFamily="34" charset="0"/>
              </a:rPr>
              <a:t>CONCEPTOS DISPARADORES:</a:t>
            </a:r>
          </a:p>
        </p:txBody>
      </p:sp>
      <p:sp>
        <p:nvSpPr>
          <p:cNvPr id="190" name="Elipse 189">
            <a:extLst>
              <a:ext uri="{FF2B5EF4-FFF2-40B4-BE49-F238E27FC236}">
                <a16:creationId xmlns:a16="http://schemas.microsoft.com/office/drawing/2014/main" id="{00DD424B-20D2-49B3-9C12-6389343E36FF}"/>
              </a:ext>
            </a:extLst>
          </p:cNvPr>
          <p:cNvSpPr/>
          <p:nvPr/>
        </p:nvSpPr>
        <p:spPr>
          <a:xfrm>
            <a:off x="2728864" y="5493631"/>
            <a:ext cx="103486" cy="116833"/>
          </a:xfrm>
          <a:prstGeom prst="ellipse">
            <a:avLst/>
          </a:prstGeom>
          <a:solidFill>
            <a:srgbClr val="FAFA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cxnSp>
        <p:nvCxnSpPr>
          <p:cNvPr id="256" name="Conector recto 255">
            <a:extLst>
              <a:ext uri="{FF2B5EF4-FFF2-40B4-BE49-F238E27FC236}">
                <a16:creationId xmlns:a16="http://schemas.microsoft.com/office/drawing/2014/main" id="{78EF3684-9588-4118-8EF9-8A555E94BCAF}"/>
              </a:ext>
            </a:extLst>
          </p:cNvPr>
          <p:cNvCxnSpPr/>
          <p:nvPr/>
        </p:nvCxnSpPr>
        <p:spPr>
          <a:xfrm>
            <a:off x="5871893" y="5374970"/>
            <a:ext cx="1478640" cy="0"/>
          </a:xfrm>
          <a:prstGeom prst="line">
            <a:avLst/>
          </a:prstGeom>
          <a:ln w="19050">
            <a:solidFill>
              <a:srgbClr val="FBA545"/>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135" name="Conector recto 134">
            <a:extLst>
              <a:ext uri="{FF2B5EF4-FFF2-40B4-BE49-F238E27FC236}">
                <a16:creationId xmlns:a16="http://schemas.microsoft.com/office/drawing/2014/main" id="{07FB8C14-1DD7-4DAA-9CE5-DF900E7DB8A0}"/>
              </a:ext>
            </a:extLst>
          </p:cNvPr>
          <p:cNvCxnSpPr>
            <a:cxnSpLocks/>
            <a:stCxn id="190" idx="6"/>
          </p:cNvCxnSpPr>
          <p:nvPr/>
        </p:nvCxnSpPr>
        <p:spPr>
          <a:xfrm flipV="1">
            <a:off x="2832349" y="5065775"/>
            <a:ext cx="0" cy="486273"/>
          </a:xfrm>
          <a:prstGeom prst="line">
            <a:avLst/>
          </a:prstGeom>
          <a:ln w="28575">
            <a:solidFill>
              <a:srgbClr val="FBA545"/>
            </a:solidFill>
          </a:ln>
        </p:spPr>
        <p:style>
          <a:lnRef idx="1">
            <a:schemeClr val="accent1"/>
          </a:lnRef>
          <a:fillRef idx="0">
            <a:schemeClr val="accent1"/>
          </a:fillRef>
          <a:effectRef idx="0">
            <a:schemeClr val="accent1"/>
          </a:effectRef>
          <a:fontRef idx="minor">
            <a:schemeClr val="tx1"/>
          </a:fontRef>
        </p:style>
      </p:cxnSp>
      <p:cxnSp>
        <p:nvCxnSpPr>
          <p:cNvPr id="204" name="Conector recto 203">
            <a:extLst>
              <a:ext uri="{FF2B5EF4-FFF2-40B4-BE49-F238E27FC236}">
                <a16:creationId xmlns:a16="http://schemas.microsoft.com/office/drawing/2014/main" id="{65627D7F-BC70-4AE1-8073-4A43DE957AE5}"/>
              </a:ext>
            </a:extLst>
          </p:cNvPr>
          <p:cNvCxnSpPr>
            <a:cxnSpLocks/>
          </p:cNvCxnSpPr>
          <p:nvPr/>
        </p:nvCxnSpPr>
        <p:spPr>
          <a:xfrm flipH="1">
            <a:off x="2793161" y="5557893"/>
            <a:ext cx="78377" cy="0"/>
          </a:xfrm>
          <a:prstGeom prst="line">
            <a:avLst/>
          </a:prstGeom>
          <a:ln w="28575">
            <a:solidFill>
              <a:srgbClr val="FBA545"/>
            </a:solidFill>
          </a:ln>
        </p:spPr>
        <p:style>
          <a:lnRef idx="1">
            <a:schemeClr val="accent1"/>
          </a:lnRef>
          <a:fillRef idx="0">
            <a:schemeClr val="accent1"/>
          </a:fillRef>
          <a:effectRef idx="0">
            <a:schemeClr val="accent1"/>
          </a:effectRef>
          <a:fontRef idx="minor">
            <a:schemeClr val="tx1"/>
          </a:fontRef>
        </p:style>
      </p:cxnSp>
      <p:cxnSp>
        <p:nvCxnSpPr>
          <p:cNvPr id="205" name="Conector recto 204">
            <a:extLst>
              <a:ext uri="{FF2B5EF4-FFF2-40B4-BE49-F238E27FC236}">
                <a16:creationId xmlns:a16="http://schemas.microsoft.com/office/drawing/2014/main" id="{AD780740-7E5E-455C-B1B0-6C7E8442417F}"/>
              </a:ext>
            </a:extLst>
          </p:cNvPr>
          <p:cNvCxnSpPr>
            <a:cxnSpLocks/>
          </p:cNvCxnSpPr>
          <p:nvPr/>
        </p:nvCxnSpPr>
        <p:spPr>
          <a:xfrm flipH="1">
            <a:off x="4094834" y="5555916"/>
            <a:ext cx="78377" cy="0"/>
          </a:xfrm>
          <a:prstGeom prst="line">
            <a:avLst/>
          </a:prstGeom>
          <a:ln w="28575">
            <a:solidFill>
              <a:srgbClr val="FBA545"/>
            </a:solidFill>
          </a:ln>
        </p:spPr>
        <p:style>
          <a:lnRef idx="1">
            <a:schemeClr val="accent1"/>
          </a:lnRef>
          <a:fillRef idx="0">
            <a:schemeClr val="accent1"/>
          </a:fillRef>
          <a:effectRef idx="0">
            <a:schemeClr val="accent1"/>
          </a:effectRef>
          <a:fontRef idx="minor">
            <a:schemeClr val="tx1"/>
          </a:fontRef>
        </p:style>
      </p:cxnSp>
      <p:pic>
        <p:nvPicPr>
          <p:cNvPr id="268" name="Imagen 267">
            <a:extLst>
              <a:ext uri="{FF2B5EF4-FFF2-40B4-BE49-F238E27FC236}">
                <a16:creationId xmlns:a16="http://schemas.microsoft.com/office/drawing/2014/main" id="{C2E9413C-873E-4C41-BC0C-DFFDDF9DE2F8}"/>
              </a:ext>
            </a:extLst>
          </p:cNvPr>
          <p:cNvPicPr>
            <a:picLocks noChangeAspect="1"/>
          </p:cNvPicPr>
          <p:nvPr/>
        </p:nvPicPr>
        <p:blipFill rotWithShape="1">
          <a:blip r:embed="rId40">
            <a:extLst>
              <a:ext uri="{BEBA8EAE-BF5A-486C-A8C5-ECC9F3942E4B}">
                <a14:imgProps xmlns:a14="http://schemas.microsoft.com/office/drawing/2010/main">
                  <a14:imgLayer r:embed="rId41">
                    <a14:imgEffect>
                      <a14:brightnessContrast contrast="40000"/>
                    </a14:imgEffect>
                  </a14:imgLayer>
                </a14:imgProps>
              </a:ext>
            </a:extLst>
          </a:blip>
          <a:srcRect r="4440" b="7841"/>
          <a:stretch/>
        </p:blipFill>
        <p:spPr>
          <a:xfrm>
            <a:off x="2799309" y="3614974"/>
            <a:ext cx="1501242" cy="1043600"/>
          </a:xfrm>
          <a:prstGeom prst="rect">
            <a:avLst/>
          </a:prstGeom>
        </p:spPr>
      </p:pic>
      <p:cxnSp>
        <p:nvCxnSpPr>
          <p:cNvPr id="218" name="Conector recto 217">
            <a:extLst>
              <a:ext uri="{FF2B5EF4-FFF2-40B4-BE49-F238E27FC236}">
                <a16:creationId xmlns:a16="http://schemas.microsoft.com/office/drawing/2014/main" id="{4630304D-A490-4612-B866-E99BDBAFB4B5}"/>
              </a:ext>
            </a:extLst>
          </p:cNvPr>
          <p:cNvCxnSpPr>
            <a:cxnSpLocks/>
          </p:cNvCxnSpPr>
          <p:nvPr/>
        </p:nvCxnSpPr>
        <p:spPr>
          <a:xfrm flipH="1">
            <a:off x="2951109" y="4221488"/>
            <a:ext cx="312265" cy="263877"/>
          </a:xfrm>
          <a:prstGeom prst="line">
            <a:avLst/>
          </a:prstGeom>
          <a:ln w="28575">
            <a:solidFill>
              <a:srgbClr val="FBA545"/>
            </a:solidFill>
            <a:headEnd type="none"/>
            <a:tailEnd type="oval" w="sm" len="sm"/>
          </a:ln>
        </p:spPr>
        <p:style>
          <a:lnRef idx="1">
            <a:schemeClr val="accent1"/>
          </a:lnRef>
          <a:fillRef idx="0">
            <a:schemeClr val="accent1"/>
          </a:fillRef>
          <a:effectRef idx="0">
            <a:schemeClr val="accent1"/>
          </a:effectRef>
          <a:fontRef idx="minor">
            <a:schemeClr val="tx1"/>
          </a:fontRef>
        </p:style>
      </p:cxnSp>
      <p:cxnSp>
        <p:nvCxnSpPr>
          <p:cNvPr id="221" name="Conector recto 220">
            <a:extLst>
              <a:ext uri="{FF2B5EF4-FFF2-40B4-BE49-F238E27FC236}">
                <a16:creationId xmlns:a16="http://schemas.microsoft.com/office/drawing/2014/main" id="{B8E21786-2B1F-4C2E-9211-9391530262DE}"/>
              </a:ext>
            </a:extLst>
          </p:cNvPr>
          <p:cNvCxnSpPr>
            <a:cxnSpLocks/>
          </p:cNvCxnSpPr>
          <p:nvPr/>
        </p:nvCxnSpPr>
        <p:spPr>
          <a:xfrm>
            <a:off x="3263374" y="3827541"/>
            <a:ext cx="4612" cy="665271"/>
          </a:xfrm>
          <a:prstGeom prst="line">
            <a:avLst/>
          </a:prstGeom>
          <a:ln w="28575">
            <a:solidFill>
              <a:srgbClr val="FBA545"/>
            </a:solidFill>
          </a:ln>
        </p:spPr>
        <p:style>
          <a:lnRef idx="1">
            <a:schemeClr val="accent1"/>
          </a:lnRef>
          <a:fillRef idx="0">
            <a:schemeClr val="accent1"/>
          </a:fillRef>
          <a:effectRef idx="0">
            <a:schemeClr val="accent1"/>
          </a:effectRef>
          <a:fontRef idx="minor">
            <a:schemeClr val="tx1"/>
          </a:fontRef>
        </p:style>
      </p:cxnSp>
      <p:cxnSp>
        <p:nvCxnSpPr>
          <p:cNvPr id="223" name="Conector recto 222">
            <a:extLst>
              <a:ext uri="{FF2B5EF4-FFF2-40B4-BE49-F238E27FC236}">
                <a16:creationId xmlns:a16="http://schemas.microsoft.com/office/drawing/2014/main" id="{A78CA5CD-FE4E-421B-9E0D-5F7E0D624840}"/>
              </a:ext>
            </a:extLst>
          </p:cNvPr>
          <p:cNvCxnSpPr>
            <a:cxnSpLocks/>
          </p:cNvCxnSpPr>
          <p:nvPr/>
        </p:nvCxnSpPr>
        <p:spPr>
          <a:xfrm flipH="1">
            <a:off x="2968014" y="3955497"/>
            <a:ext cx="295360" cy="0"/>
          </a:xfrm>
          <a:prstGeom prst="line">
            <a:avLst/>
          </a:prstGeom>
          <a:ln w="28575">
            <a:solidFill>
              <a:srgbClr val="FBA545"/>
            </a:solidFill>
          </a:ln>
        </p:spPr>
        <p:style>
          <a:lnRef idx="1">
            <a:schemeClr val="accent1"/>
          </a:lnRef>
          <a:fillRef idx="0">
            <a:schemeClr val="accent1"/>
          </a:fillRef>
          <a:effectRef idx="0">
            <a:schemeClr val="accent1"/>
          </a:effectRef>
          <a:fontRef idx="minor">
            <a:schemeClr val="tx1"/>
          </a:fontRef>
        </p:style>
      </p:cxnSp>
      <p:cxnSp>
        <p:nvCxnSpPr>
          <p:cNvPr id="225" name="Conector recto 224">
            <a:extLst>
              <a:ext uri="{FF2B5EF4-FFF2-40B4-BE49-F238E27FC236}">
                <a16:creationId xmlns:a16="http://schemas.microsoft.com/office/drawing/2014/main" id="{81C545E4-5F21-48E4-8BD1-449DCD7EF7A9}"/>
              </a:ext>
            </a:extLst>
          </p:cNvPr>
          <p:cNvCxnSpPr>
            <a:cxnSpLocks/>
          </p:cNvCxnSpPr>
          <p:nvPr/>
        </p:nvCxnSpPr>
        <p:spPr>
          <a:xfrm flipH="1">
            <a:off x="2968014" y="4121025"/>
            <a:ext cx="295360" cy="0"/>
          </a:xfrm>
          <a:prstGeom prst="line">
            <a:avLst/>
          </a:prstGeom>
          <a:ln w="28575">
            <a:solidFill>
              <a:srgbClr val="FBA545"/>
            </a:solidFill>
          </a:ln>
        </p:spPr>
        <p:style>
          <a:lnRef idx="1">
            <a:schemeClr val="accent1"/>
          </a:lnRef>
          <a:fillRef idx="0">
            <a:schemeClr val="accent1"/>
          </a:fillRef>
          <a:effectRef idx="0">
            <a:schemeClr val="accent1"/>
          </a:effectRef>
          <a:fontRef idx="minor">
            <a:schemeClr val="tx1"/>
          </a:fontRef>
        </p:style>
      </p:cxnSp>
      <p:cxnSp>
        <p:nvCxnSpPr>
          <p:cNvPr id="226" name="Conector recto 225">
            <a:extLst>
              <a:ext uri="{FF2B5EF4-FFF2-40B4-BE49-F238E27FC236}">
                <a16:creationId xmlns:a16="http://schemas.microsoft.com/office/drawing/2014/main" id="{7F3FA4AF-743E-4DBE-A89A-501C5B2777E0}"/>
              </a:ext>
            </a:extLst>
          </p:cNvPr>
          <p:cNvCxnSpPr>
            <a:cxnSpLocks/>
          </p:cNvCxnSpPr>
          <p:nvPr/>
        </p:nvCxnSpPr>
        <p:spPr>
          <a:xfrm flipH="1">
            <a:off x="2968013" y="4193696"/>
            <a:ext cx="295360" cy="0"/>
          </a:xfrm>
          <a:prstGeom prst="line">
            <a:avLst/>
          </a:prstGeom>
          <a:ln w="28575">
            <a:solidFill>
              <a:srgbClr val="FBA545"/>
            </a:solidFill>
          </a:ln>
        </p:spPr>
        <p:style>
          <a:lnRef idx="1">
            <a:schemeClr val="accent1"/>
          </a:lnRef>
          <a:fillRef idx="0">
            <a:schemeClr val="accent1"/>
          </a:fillRef>
          <a:effectRef idx="0">
            <a:schemeClr val="accent1"/>
          </a:effectRef>
          <a:fontRef idx="minor">
            <a:schemeClr val="tx1"/>
          </a:fontRef>
        </p:style>
      </p:cxnSp>
      <p:cxnSp>
        <p:nvCxnSpPr>
          <p:cNvPr id="227" name="Conector recto 226">
            <a:extLst>
              <a:ext uri="{FF2B5EF4-FFF2-40B4-BE49-F238E27FC236}">
                <a16:creationId xmlns:a16="http://schemas.microsoft.com/office/drawing/2014/main" id="{410A2FDE-703E-46C9-8D0F-1DC8B7603D9B}"/>
              </a:ext>
            </a:extLst>
          </p:cNvPr>
          <p:cNvCxnSpPr>
            <a:cxnSpLocks/>
          </p:cNvCxnSpPr>
          <p:nvPr/>
        </p:nvCxnSpPr>
        <p:spPr>
          <a:xfrm flipH="1">
            <a:off x="2966431" y="3879826"/>
            <a:ext cx="295360" cy="0"/>
          </a:xfrm>
          <a:prstGeom prst="line">
            <a:avLst/>
          </a:prstGeom>
          <a:ln w="28575">
            <a:solidFill>
              <a:srgbClr val="FBA545"/>
            </a:solidFill>
          </a:ln>
        </p:spPr>
        <p:style>
          <a:lnRef idx="1">
            <a:schemeClr val="accent1"/>
          </a:lnRef>
          <a:fillRef idx="0">
            <a:schemeClr val="accent1"/>
          </a:fillRef>
          <a:effectRef idx="0">
            <a:schemeClr val="accent1"/>
          </a:effectRef>
          <a:fontRef idx="minor">
            <a:schemeClr val="tx1"/>
          </a:fontRef>
        </p:style>
      </p:cxnSp>
      <p:cxnSp>
        <p:nvCxnSpPr>
          <p:cNvPr id="228" name="Conector recto 227">
            <a:extLst>
              <a:ext uri="{FF2B5EF4-FFF2-40B4-BE49-F238E27FC236}">
                <a16:creationId xmlns:a16="http://schemas.microsoft.com/office/drawing/2014/main" id="{7F6DF91E-DFC2-488E-A710-0C992DBCF16E}"/>
              </a:ext>
            </a:extLst>
          </p:cNvPr>
          <p:cNvCxnSpPr>
            <a:cxnSpLocks/>
          </p:cNvCxnSpPr>
          <p:nvPr/>
        </p:nvCxnSpPr>
        <p:spPr>
          <a:xfrm flipH="1">
            <a:off x="3258906" y="4310322"/>
            <a:ext cx="648894" cy="0"/>
          </a:xfrm>
          <a:prstGeom prst="line">
            <a:avLst/>
          </a:prstGeom>
          <a:ln w="28575">
            <a:solidFill>
              <a:srgbClr val="FBA545"/>
            </a:solidFill>
          </a:ln>
        </p:spPr>
        <p:style>
          <a:lnRef idx="1">
            <a:schemeClr val="accent1"/>
          </a:lnRef>
          <a:fillRef idx="0">
            <a:schemeClr val="accent1"/>
          </a:fillRef>
          <a:effectRef idx="0">
            <a:schemeClr val="accent1"/>
          </a:effectRef>
          <a:fontRef idx="minor">
            <a:schemeClr val="tx1"/>
          </a:fontRef>
        </p:style>
      </p:cxnSp>
      <p:cxnSp>
        <p:nvCxnSpPr>
          <p:cNvPr id="231" name="Conector recto 230">
            <a:extLst>
              <a:ext uri="{FF2B5EF4-FFF2-40B4-BE49-F238E27FC236}">
                <a16:creationId xmlns:a16="http://schemas.microsoft.com/office/drawing/2014/main" id="{5579FE75-C718-472C-BA27-D4F285C6A734}"/>
              </a:ext>
            </a:extLst>
          </p:cNvPr>
          <p:cNvCxnSpPr>
            <a:cxnSpLocks/>
          </p:cNvCxnSpPr>
          <p:nvPr/>
        </p:nvCxnSpPr>
        <p:spPr>
          <a:xfrm>
            <a:off x="3533560" y="4318250"/>
            <a:ext cx="0" cy="171124"/>
          </a:xfrm>
          <a:prstGeom prst="line">
            <a:avLst/>
          </a:prstGeom>
          <a:ln w="28575">
            <a:solidFill>
              <a:srgbClr val="FBA545"/>
            </a:solidFill>
          </a:ln>
        </p:spPr>
        <p:style>
          <a:lnRef idx="1">
            <a:schemeClr val="accent1"/>
          </a:lnRef>
          <a:fillRef idx="0">
            <a:schemeClr val="accent1"/>
          </a:fillRef>
          <a:effectRef idx="0">
            <a:schemeClr val="accent1"/>
          </a:effectRef>
          <a:fontRef idx="minor">
            <a:schemeClr val="tx1"/>
          </a:fontRef>
        </p:style>
      </p:cxnSp>
      <p:cxnSp>
        <p:nvCxnSpPr>
          <p:cNvPr id="233" name="Conector recto 232">
            <a:extLst>
              <a:ext uri="{FF2B5EF4-FFF2-40B4-BE49-F238E27FC236}">
                <a16:creationId xmlns:a16="http://schemas.microsoft.com/office/drawing/2014/main" id="{51646287-2CFE-49DD-9871-9148FCB49185}"/>
              </a:ext>
            </a:extLst>
          </p:cNvPr>
          <p:cNvCxnSpPr>
            <a:cxnSpLocks/>
          </p:cNvCxnSpPr>
          <p:nvPr/>
        </p:nvCxnSpPr>
        <p:spPr>
          <a:xfrm>
            <a:off x="3770810" y="4315182"/>
            <a:ext cx="2841" cy="174192"/>
          </a:xfrm>
          <a:prstGeom prst="line">
            <a:avLst/>
          </a:prstGeom>
          <a:ln w="28575">
            <a:solidFill>
              <a:srgbClr val="FBA545"/>
            </a:solidFill>
          </a:ln>
        </p:spPr>
        <p:style>
          <a:lnRef idx="1">
            <a:schemeClr val="accent1"/>
          </a:lnRef>
          <a:fillRef idx="0">
            <a:schemeClr val="accent1"/>
          </a:fillRef>
          <a:effectRef idx="0">
            <a:schemeClr val="accent1"/>
          </a:effectRef>
          <a:fontRef idx="minor">
            <a:schemeClr val="tx1"/>
          </a:fontRef>
        </p:style>
      </p:cxnSp>
      <p:pic>
        <p:nvPicPr>
          <p:cNvPr id="292" name="Imagen 291">
            <a:extLst>
              <a:ext uri="{FF2B5EF4-FFF2-40B4-BE49-F238E27FC236}">
                <a16:creationId xmlns:a16="http://schemas.microsoft.com/office/drawing/2014/main" id="{1873D2B4-3372-4451-B954-A3E4A3525237}"/>
              </a:ext>
            </a:extLst>
          </p:cNvPr>
          <p:cNvPicPr>
            <a:picLocks noChangeAspect="1"/>
          </p:cNvPicPr>
          <p:nvPr/>
        </p:nvPicPr>
        <p:blipFill rotWithShape="1">
          <a:blip r:embed="rId42">
            <a:extLst>
              <a:ext uri="{BEBA8EAE-BF5A-486C-A8C5-ECC9F3942E4B}">
                <a14:imgProps xmlns:a14="http://schemas.microsoft.com/office/drawing/2010/main">
                  <a14:imgLayer r:embed="rId43">
                    <a14:imgEffect>
                      <a14:brightnessContrast contrast="40000"/>
                    </a14:imgEffect>
                  </a14:imgLayer>
                </a14:imgProps>
              </a:ext>
            </a:extLst>
          </a:blip>
          <a:srcRect b="8133"/>
          <a:stretch/>
        </p:blipFill>
        <p:spPr>
          <a:xfrm>
            <a:off x="4405878" y="4760439"/>
            <a:ext cx="1420662" cy="789293"/>
          </a:xfrm>
          <a:prstGeom prst="rect">
            <a:avLst/>
          </a:prstGeom>
        </p:spPr>
      </p:pic>
      <p:cxnSp>
        <p:nvCxnSpPr>
          <p:cNvPr id="294" name="Conector recto de flecha 293">
            <a:extLst>
              <a:ext uri="{FF2B5EF4-FFF2-40B4-BE49-F238E27FC236}">
                <a16:creationId xmlns:a16="http://schemas.microsoft.com/office/drawing/2014/main" id="{42E343E5-2E05-4119-BDB9-FE1034D2D389}"/>
              </a:ext>
            </a:extLst>
          </p:cNvPr>
          <p:cNvCxnSpPr>
            <a:cxnSpLocks/>
          </p:cNvCxnSpPr>
          <p:nvPr/>
        </p:nvCxnSpPr>
        <p:spPr>
          <a:xfrm flipH="1">
            <a:off x="4484542" y="5165158"/>
            <a:ext cx="786276" cy="198317"/>
          </a:xfrm>
          <a:prstGeom prst="straightConnector1">
            <a:avLst/>
          </a:prstGeom>
          <a:ln w="19050">
            <a:solidFill>
              <a:srgbClr val="FAB552"/>
            </a:solidFill>
            <a:tailEnd type="triangle"/>
          </a:ln>
        </p:spPr>
        <p:style>
          <a:lnRef idx="1">
            <a:schemeClr val="accent1"/>
          </a:lnRef>
          <a:fillRef idx="0">
            <a:schemeClr val="accent1"/>
          </a:fillRef>
          <a:effectRef idx="0">
            <a:schemeClr val="accent1"/>
          </a:effectRef>
          <a:fontRef idx="minor">
            <a:schemeClr val="tx1"/>
          </a:fontRef>
        </p:style>
      </p:cxnSp>
      <p:cxnSp>
        <p:nvCxnSpPr>
          <p:cNvPr id="243" name="Conector recto de flecha 242">
            <a:extLst>
              <a:ext uri="{FF2B5EF4-FFF2-40B4-BE49-F238E27FC236}">
                <a16:creationId xmlns:a16="http://schemas.microsoft.com/office/drawing/2014/main" id="{C18273FE-C004-4141-95B3-466D6D6F287B}"/>
              </a:ext>
            </a:extLst>
          </p:cNvPr>
          <p:cNvCxnSpPr>
            <a:cxnSpLocks/>
          </p:cNvCxnSpPr>
          <p:nvPr/>
        </p:nvCxnSpPr>
        <p:spPr>
          <a:xfrm>
            <a:off x="5267774" y="5165158"/>
            <a:ext cx="294696" cy="232253"/>
          </a:xfrm>
          <a:prstGeom prst="straightConnector1">
            <a:avLst/>
          </a:prstGeom>
          <a:ln w="19050">
            <a:solidFill>
              <a:srgbClr val="FAB552"/>
            </a:solidFill>
            <a:tailEnd type="triangle"/>
          </a:ln>
        </p:spPr>
        <p:style>
          <a:lnRef idx="1">
            <a:schemeClr val="accent1"/>
          </a:lnRef>
          <a:fillRef idx="0">
            <a:schemeClr val="accent1"/>
          </a:fillRef>
          <a:effectRef idx="0">
            <a:schemeClr val="accent1"/>
          </a:effectRef>
          <a:fontRef idx="minor">
            <a:schemeClr val="tx1"/>
          </a:fontRef>
        </p:style>
      </p:cxnSp>
      <p:cxnSp>
        <p:nvCxnSpPr>
          <p:cNvPr id="246" name="Conector recto de flecha 245">
            <a:extLst>
              <a:ext uri="{FF2B5EF4-FFF2-40B4-BE49-F238E27FC236}">
                <a16:creationId xmlns:a16="http://schemas.microsoft.com/office/drawing/2014/main" id="{D62760B2-B752-4C3F-A686-32577FA0D517}"/>
              </a:ext>
            </a:extLst>
          </p:cNvPr>
          <p:cNvCxnSpPr>
            <a:cxnSpLocks/>
          </p:cNvCxnSpPr>
          <p:nvPr/>
        </p:nvCxnSpPr>
        <p:spPr>
          <a:xfrm flipH="1">
            <a:off x="4715573" y="5165158"/>
            <a:ext cx="552202" cy="315972"/>
          </a:xfrm>
          <a:prstGeom prst="straightConnector1">
            <a:avLst/>
          </a:prstGeom>
          <a:ln w="19050">
            <a:solidFill>
              <a:srgbClr val="FAB552"/>
            </a:solidFill>
            <a:tailEnd type="triangle"/>
          </a:ln>
        </p:spPr>
        <p:style>
          <a:lnRef idx="1">
            <a:schemeClr val="accent1"/>
          </a:lnRef>
          <a:fillRef idx="0">
            <a:schemeClr val="accent1"/>
          </a:fillRef>
          <a:effectRef idx="0">
            <a:schemeClr val="accent1"/>
          </a:effectRef>
          <a:fontRef idx="minor">
            <a:schemeClr val="tx1"/>
          </a:fontRef>
        </p:style>
      </p:cxnSp>
      <p:cxnSp>
        <p:nvCxnSpPr>
          <p:cNvPr id="251" name="Conector recto 250">
            <a:extLst>
              <a:ext uri="{FF2B5EF4-FFF2-40B4-BE49-F238E27FC236}">
                <a16:creationId xmlns:a16="http://schemas.microsoft.com/office/drawing/2014/main" id="{4BDFA8E0-7B0A-4E68-838E-8B8BB6E6DF3C}"/>
              </a:ext>
            </a:extLst>
          </p:cNvPr>
          <p:cNvCxnSpPr>
            <a:cxnSpLocks/>
          </p:cNvCxnSpPr>
          <p:nvPr/>
        </p:nvCxnSpPr>
        <p:spPr>
          <a:xfrm flipH="1">
            <a:off x="4688768" y="3103939"/>
            <a:ext cx="1099650" cy="0"/>
          </a:xfrm>
          <a:prstGeom prst="line">
            <a:avLst/>
          </a:prstGeom>
          <a:ln w="28575">
            <a:solidFill>
              <a:srgbClr val="FBA545">
                <a:alpha val="53000"/>
              </a:srgbClr>
            </a:solidFill>
          </a:ln>
        </p:spPr>
        <p:style>
          <a:lnRef idx="1">
            <a:schemeClr val="accent1"/>
          </a:lnRef>
          <a:fillRef idx="0">
            <a:schemeClr val="accent1"/>
          </a:fillRef>
          <a:effectRef idx="0">
            <a:schemeClr val="accent1"/>
          </a:effectRef>
          <a:fontRef idx="minor">
            <a:schemeClr val="tx1"/>
          </a:fontRef>
        </p:style>
      </p:cxnSp>
      <p:cxnSp>
        <p:nvCxnSpPr>
          <p:cNvPr id="305" name="Conector recto 304">
            <a:extLst>
              <a:ext uri="{FF2B5EF4-FFF2-40B4-BE49-F238E27FC236}">
                <a16:creationId xmlns:a16="http://schemas.microsoft.com/office/drawing/2014/main" id="{BAA0E3C7-17DD-40AA-BA0F-E374527E26C7}"/>
              </a:ext>
            </a:extLst>
          </p:cNvPr>
          <p:cNvCxnSpPr>
            <a:cxnSpLocks/>
          </p:cNvCxnSpPr>
          <p:nvPr/>
        </p:nvCxnSpPr>
        <p:spPr>
          <a:xfrm flipH="1">
            <a:off x="4688768" y="2796038"/>
            <a:ext cx="1099650" cy="0"/>
          </a:xfrm>
          <a:prstGeom prst="line">
            <a:avLst/>
          </a:prstGeom>
          <a:ln w="28575">
            <a:solidFill>
              <a:srgbClr val="FBA545">
                <a:alpha val="53000"/>
              </a:srgbClr>
            </a:solidFill>
          </a:ln>
        </p:spPr>
        <p:style>
          <a:lnRef idx="1">
            <a:schemeClr val="accent1"/>
          </a:lnRef>
          <a:fillRef idx="0">
            <a:schemeClr val="accent1"/>
          </a:fillRef>
          <a:effectRef idx="0">
            <a:schemeClr val="accent1"/>
          </a:effectRef>
          <a:fontRef idx="minor">
            <a:schemeClr val="tx1"/>
          </a:fontRef>
        </p:style>
      </p:cxnSp>
      <p:cxnSp>
        <p:nvCxnSpPr>
          <p:cNvPr id="307" name="Conector recto 306">
            <a:extLst>
              <a:ext uri="{FF2B5EF4-FFF2-40B4-BE49-F238E27FC236}">
                <a16:creationId xmlns:a16="http://schemas.microsoft.com/office/drawing/2014/main" id="{D5002AFF-487F-4943-961E-BD8BFA8AD37F}"/>
              </a:ext>
            </a:extLst>
          </p:cNvPr>
          <p:cNvCxnSpPr>
            <a:cxnSpLocks/>
          </p:cNvCxnSpPr>
          <p:nvPr/>
        </p:nvCxnSpPr>
        <p:spPr>
          <a:xfrm>
            <a:off x="5788417" y="2796038"/>
            <a:ext cx="0" cy="307901"/>
          </a:xfrm>
          <a:prstGeom prst="line">
            <a:avLst/>
          </a:prstGeom>
          <a:ln w="28575">
            <a:solidFill>
              <a:srgbClr val="FBA545">
                <a:alpha val="53000"/>
              </a:srgbClr>
            </a:solidFill>
          </a:ln>
        </p:spPr>
        <p:style>
          <a:lnRef idx="1">
            <a:schemeClr val="accent1"/>
          </a:lnRef>
          <a:fillRef idx="0">
            <a:schemeClr val="accent1"/>
          </a:fillRef>
          <a:effectRef idx="0">
            <a:schemeClr val="accent1"/>
          </a:effectRef>
          <a:fontRef idx="minor">
            <a:schemeClr val="tx1"/>
          </a:fontRef>
        </p:style>
      </p:cxnSp>
      <p:cxnSp>
        <p:nvCxnSpPr>
          <p:cNvPr id="314" name="Conector recto 313">
            <a:extLst>
              <a:ext uri="{FF2B5EF4-FFF2-40B4-BE49-F238E27FC236}">
                <a16:creationId xmlns:a16="http://schemas.microsoft.com/office/drawing/2014/main" id="{E0EFC116-2456-4618-AE31-F89AC6207D21}"/>
              </a:ext>
            </a:extLst>
          </p:cNvPr>
          <p:cNvCxnSpPr>
            <a:cxnSpLocks/>
          </p:cNvCxnSpPr>
          <p:nvPr/>
        </p:nvCxnSpPr>
        <p:spPr>
          <a:xfrm flipH="1" flipV="1">
            <a:off x="4469223" y="2817731"/>
            <a:ext cx="219545" cy="286208"/>
          </a:xfrm>
          <a:prstGeom prst="line">
            <a:avLst/>
          </a:prstGeom>
          <a:ln w="28575">
            <a:solidFill>
              <a:srgbClr val="FBA545">
                <a:alpha val="53000"/>
              </a:srgbClr>
            </a:solidFill>
          </a:ln>
        </p:spPr>
        <p:style>
          <a:lnRef idx="1">
            <a:schemeClr val="accent1"/>
          </a:lnRef>
          <a:fillRef idx="0">
            <a:schemeClr val="accent1"/>
          </a:fillRef>
          <a:effectRef idx="0">
            <a:schemeClr val="accent1"/>
          </a:effectRef>
          <a:fontRef idx="minor">
            <a:schemeClr val="tx1"/>
          </a:fontRef>
        </p:style>
      </p:cxnSp>
      <p:cxnSp>
        <p:nvCxnSpPr>
          <p:cNvPr id="320" name="Conector recto 319">
            <a:extLst>
              <a:ext uri="{FF2B5EF4-FFF2-40B4-BE49-F238E27FC236}">
                <a16:creationId xmlns:a16="http://schemas.microsoft.com/office/drawing/2014/main" id="{5159033B-C4B4-4864-998A-403C79BF630A}"/>
              </a:ext>
            </a:extLst>
          </p:cNvPr>
          <p:cNvCxnSpPr>
            <a:cxnSpLocks/>
          </p:cNvCxnSpPr>
          <p:nvPr/>
        </p:nvCxnSpPr>
        <p:spPr>
          <a:xfrm>
            <a:off x="4688768" y="2796038"/>
            <a:ext cx="0" cy="307901"/>
          </a:xfrm>
          <a:prstGeom prst="line">
            <a:avLst/>
          </a:prstGeom>
          <a:ln w="28575">
            <a:solidFill>
              <a:srgbClr val="FBA545">
                <a:alpha val="53000"/>
              </a:srgbClr>
            </a:solidFill>
          </a:ln>
        </p:spPr>
        <p:style>
          <a:lnRef idx="1">
            <a:schemeClr val="accent1"/>
          </a:lnRef>
          <a:fillRef idx="0">
            <a:schemeClr val="accent1"/>
          </a:fillRef>
          <a:effectRef idx="0">
            <a:schemeClr val="accent1"/>
          </a:effectRef>
          <a:fontRef idx="minor">
            <a:schemeClr val="tx1"/>
          </a:fontRef>
        </p:style>
      </p:cxnSp>
      <p:cxnSp>
        <p:nvCxnSpPr>
          <p:cNvPr id="321" name="Conector recto 320">
            <a:extLst>
              <a:ext uri="{FF2B5EF4-FFF2-40B4-BE49-F238E27FC236}">
                <a16:creationId xmlns:a16="http://schemas.microsoft.com/office/drawing/2014/main" id="{3AB3DB9D-CF49-4C11-959F-DCF12CA6A0D5}"/>
              </a:ext>
            </a:extLst>
          </p:cNvPr>
          <p:cNvCxnSpPr>
            <a:cxnSpLocks/>
          </p:cNvCxnSpPr>
          <p:nvPr/>
        </p:nvCxnSpPr>
        <p:spPr>
          <a:xfrm flipH="1" flipV="1">
            <a:off x="4469223" y="2511148"/>
            <a:ext cx="219545" cy="286208"/>
          </a:xfrm>
          <a:prstGeom prst="line">
            <a:avLst/>
          </a:prstGeom>
          <a:ln w="28575">
            <a:solidFill>
              <a:srgbClr val="FBA545">
                <a:alpha val="53000"/>
              </a:srgbClr>
            </a:solidFill>
          </a:ln>
        </p:spPr>
        <p:style>
          <a:lnRef idx="1">
            <a:schemeClr val="accent1"/>
          </a:lnRef>
          <a:fillRef idx="0">
            <a:schemeClr val="accent1"/>
          </a:fillRef>
          <a:effectRef idx="0">
            <a:schemeClr val="accent1"/>
          </a:effectRef>
          <a:fontRef idx="minor">
            <a:schemeClr val="tx1"/>
          </a:fontRef>
        </p:style>
      </p:cxnSp>
      <p:cxnSp>
        <p:nvCxnSpPr>
          <p:cNvPr id="323" name="Conector recto 322">
            <a:extLst>
              <a:ext uri="{FF2B5EF4-FFF2-40B4-BE49-F238E27FC236}">
                <a16:creationId xmlns:a16="http://schemas.microsoft.com/office/drawing/2014/main" id="{C352E582-7BBB-4F0F-AFB5-66C547FDFFE7}"/>
              </a:ext>
            </a:extLst>
          </p:cNvPr>
          <p:cNvCxnSpPr>
            <a:cxnSpLocks/>
          </p:cNvCxnSpPr>
          <p:nvPr/>
        </p:nvCxnSpPr>
        <p:spPr>
          <a:xfrm>
            <a:off x="4470296" y="2511147"/>
            <a:ext cx="0" cy="307901"/>
          </a:xfrm>
          <a:prstGeom prst="line">
            <a:avLst/>
          </a:prstGeom>
          <a:ln w="28575">
            <a:solidFill>
              <a:srgbClr val="FBA545">
                <a:alpha val="53000"/>
              </a:srgbClr>
            </a:solidFill>
          </a:ln>
        </p:spPr>
        <p:style>
          <a:lnRef idx="1">
            <a:schemeClr val="accent1"/>
          </a:lnRef>
          <a:fillRef idx="0">
            <a:schemeClr val="accent1"/>
          </a:fillRef>
          <a:effectRef idx="0">
            <a:schemeClr val="accent1"/>
          </a:effectRef>
          <a:fontRef idx="minor">
            <a:schemeClr val="tx1"/>
          </a:fontRef>
        </p:style>
      </p:cxnSp>
      <p:cxnSp>
        <p:nvCxnSpPr>
          <p:cNvPr id="324" name="Conector recto 323">
            <a:extLst>
              <a:ext uri="{FF2B5EF4-FFF2-40B4-BE49-F238E27FC236}">
                <a16:creationId xmlns:a16="http://schemas.microsoft.com/office/drawing/2014/main" id="{D9C6C119-02E5-42CB-AAF4-906131195A78}"/>
              </a:ext>
            </a:extLst>
          </p:cNvPr>
          <p:cNvCxnSpPr>
            <a:cxnSpLocks/>
          </p:cNvCxnSpPr>
          <p:nvPr/>
        </p:nvCxnSpPr>
        <p:spPr>
          <a:xfrm flipH="1">
            <a:off x="4856009" y="2686756"/>
            <a:ext cx="822636" cy="0"/>
          </a:xfrm>
          <a:prstGeom prst="line">
            <a:avLst/>
          </a:prstGeom>
          <a:ln w="28575">
            <a:solidFill>
              <a:srgbClr val="FBA545">
                <a:alpha val="53000"/>
              </a:srgbClr>
            </a:solidFill>
          </a:ln>
        </p:spPr>
        <p:style>
          <a:lnRef idx="1">
            <a:schemeClr val="accent1"/>
          </a:lnRef>
          <a:fillRef idx="0">
            <a:schemeClr val="accent1"/>
          </a:fillRef>
          <a:effectRef idx="0">
            <a:schemeClr val="accent1"/>
          </a:effectRef>
          <a:fontRef idx="minor">
            <a:schemeClr val="tx1"/>
          </a:fontRef>
        </p:style>
      </p:cxnSp>
      <p:cxnSp>
        <p:nvCxnSpPr>
          <p:cNvPr id="325" name="Conector recto 324">
            <a:extLst>
              <a:ext uri="{FF2B5EF4-FFF2-40B4-BE49-F238E27FC236}">
                <a16:creationId xmlns:a16="http://schemas.microsoft.com/office/drawing/2014/main" id="{6D778180-3D49-461E-8C01-CFBC9DCD65F9}"/>
              </a:ext>
            </a:extLst>
          </p:cNvPr>
          <p:cNvCxnSpPr>
            <a:cxnSpLocks/>
          </p:cNvCxnSpPr>
          <p:nvPr/>
        </p:nvCxnSpPr>
        <p:spPr>
          <a:xfrm flipH="1" flipV="1">
            <a:off x="4712786" y="2516995"/>
            <a:ext cx="159015" cy="176279"/>
          </a:xfrm>
          <a:prstGeom prst="line">
            <a:avLst/>
          </a:prstGeom>
          <a:ln w="28575">
            <a:solidFill>
              <a:srgbClr val="FBA545">
                <a:alpha val="53000"/>
              </a:srgbClr>
            </a:solidFill>
          </a:ln>
        </p:spPr>
        <p:style>
          <a:lnRef idx="1">
            <a:schemeClr val="accent1"/>
          </a:lnRef>
          <a:fillRef idx="0">
            <a:schemeClr val="accent1"/>
          </a:fillRef>
          <a:effectRef idx="0">
            <a:schemeClr val="accent1"/>
          </a:effectRef>
          <a:fontRef idx="minor">
            <a:schemeClr val="tx1"/>
          </a:fontRef>
        </p:style>
      </p:cxnSp>
      <p:cxnSp>
        <p:nvCxnSpPr>
          <p:cNvPr id="326" name="Conector recto 325">
            <a:extLst>
              <a:ext uri="{FF2B5EF4-FFF2-40B4-BE49-F238E27FC236}">
                <a16:creationId xmlns:a16="http://schemas.microsoft.com/office/drawing/2014/main" id="{70AE5240-1474-49EA-B6CA-28B5049F64F5}"/>
              </a:ext>
            </a:extLst>
          </p:cNvPr>
          <p:cNvCxnSpPr>
            <a:cxnSpLocks/>
          </p:cNvCxnSpPr>
          <p:nvPr/>
        </p:nvCxnSpPr>
        <p:spPr>
          <a:xfrm flipH="1" flipV="1">
            <a:off x="4466437" y="2514450"/>
            <a:ext cx="246350" cy="4233"/>
          </a:xfrm>
          <a:prstGeom prst="line">
            <a:avLst/>
          </a:prstGeom>
          <a:ln w="28575">
            <a:solidFill>
              <a:srgbClr val="FBA545">
                <a:alpha val="53000"/>
              </a:srgbClr>
            </a:solidFill>
          </a:ln>
        </p:spPr>
        <p:style>
          <a:lnRef idx="1">
            <a:schemeClr val="accent1"/>
          </a:lnRef>
          <a:fillRef idx="0">
            <a:schemeClr val="accent1"/>
          </a:fillRef>
          <a:effectRef idx="0">
            <a:schemeClr val="accent1"/>
          </a:effectRef>
          <a:fontRef idx="minor">
            <a:schemeClr val="tx1"/>
          </a:fontRef>
        </p:style>
      </p:cxnSp>
      <p:cxnSp>
        <p:nvCxnSpPr>
          <p:cNvPr id="327" name="Conector recto 326">
            <a:extLst>
              <a:ext uri="{FF2B5EF4-FFF2-40B4-BE49-F238E27FC236}">
                <a16:creationId xmlns:a16="http://schemas.microsoft.com/office/drawing/2014/main" id="{675DAA52-29C8-4FFA-AF47-6594EE556C66}"/>
              </a:ext>
            </a:extLst>
          </p:cNvPr>
          <p:cNvCxnSpPr>
            <a:cxnSpLocks/>
          </p:cNvCxnSpPr>
          <p:nvPr/>
        </p:nvCxnSpPr>
        <p:spPr>
          <a:xfrm flipH="1" flipV="1">
            <a:off x="5674959" y="2686519"/>
            <a:ext cx="114385" cy="110837"/>
          </a:xfrm>
          <a:prstGeom prst="line">
            <a:avLst/>
          </a:prstGeom>
          <a:ln w="28575">
            <a:solidFill>
              <a:srgbClr val="FBA545">
                <a:alpha val="53000"/>
              </a:srgbClr>
            </a:solidFill>
          </a:ln>
        </p:spPr>
        <p:style>
          <a:lnRef idx="1">
            <a:schemeClr val="accent1"/>
          </a:lnRef>
          <a:fillRef idx="0">
            <a:schemeClr val="accent1"/>
          </a:fillRef>
          <a:effectRef idx="0">
            <a:schemeClr val="accent1"/>
          </a:effectRef>
          <a:fontRef idx="minor">
            <a:schemeClr val="tx1"/>
          </a:fontRef>
        </p:style>
      </p:cxnSp>
      <p:pic>
        <p:nvPicPr>
          <p:cNvPr id="201" name="Imagen 200">
            <a:extLst>
              <a:ext uri="{FF2B5EF4-FFF2-40B4-BE49-F238E27FC236}">
                <a16:creationId xmlns:a16="http://schemas.microsoft.com/office/drawing/2014/main" id="{38D1DD00-DF94-4B6D-9CC7-734F44177A8B}"/>
              </a:ext>
            </a:extLst>
          </p:cNvPr>
          <p:cNvPicPr>
            <a:picLocks noChangeAspect="1"/>
          </p:cNvPicPr>
          <p:nvPr/>
        </p:nvPicPr>
        <p:blipFill>
          <a:blip r:embed="rId44">
            <a:extLst>
              <a:ext uri="{BEBA8EAE-BF5A-486C-A8C5-ECC9F3942E4B}">
                <a14:imgProps xmlns:a14="http://schemas.microsoft.com/office/drawing/2010/main">
                  <a14:imgLayer r:embed="rId45">
                    <a14:imgEffect>
                      <a14:brightnessContrast contrast="40000"/>
                    </a14:imgEffect>
                  </a14:imgLayer>
                </a14:imgProps>
              </a:ext>
            </a:extLst>
          </a:blip>
          <a:stretch>
            <a:fillRect/>
          </a:stretch>
        </p:blipFill>
        <p:spPr>
          <a:xfrm>
            <a:off x="4907036" y="2204134"/>
            <a:ext cx="883729" cy="402490"/>
          </a:xfrm>
          <a:prstGeom prst="rect">
            <a:avLst/>
          </a:prstGeom>
        </p:spPr>
      </p:pic>
      <p:cxnSp>
        <p:nvCxnSpPr>
          <p:cNvPr id="203" name="Conector recto 202">
            <a:extLst>
              <a:ext uri="{FF2B5EF4-FFF2-40B4-BE49-F238E27FC236}">
                <a16:creationId xmlns:a16="http://schemas.microsoft.com/office/drawing/2014/main" id="{92637CF2-0279-48A5-AFE5-7730A6576124}"/>
              </a:ext>
            </a:extLst>
          </p:cNvPr>
          <p:cNvCxnSpPr>
            <a:cxnSpLocks/>
          </p:cNvCxnSpPr>
          <p:nvPr/>
        </p:nvCxnSpPr>
        <p:spPr>
          <a:xfrm flipH="1">
            <a:off x="4628591" y="2321527"/>
            <a:ext cx="191867" cy="0"/>
          </a:xfrm>
          <a:prstGeom prst="line">
            <a:avLst/>
          </a:prstGeom>
          <a:ln w="12700">
            <a:solidFill>
              <a:srgbClr val="FAB552"/>
            </a:solidFill>
            <a:headEnd type="oval" w="sm" len="sm"/>
          </a:ln>
        </p:spPr>
        <p:style>
          <a:lnRef idx="1">
            <a:schemeClr val="accent1"/>
          </a:lnRef>
          <a:fillRef idx="0">
            <a:schemeClr val="accent1"/>
          </a:fillRef>
          <a:effectRef idx="0">
            <a:schemeClr val="accent1"/>
          </a:effectRef>
          <a:fontRef idx="minor">
            <a:schemeClr val="tx1"/>
          </a:fontRef>
        </p:style>
      </p:cxnSp>
      <p:cxnSp>
        <p:nvCxnSpPr>
          <p:cNvPr id="207" name="Conector recto de flecha 206">
            <a:extLst>
              <a:ext uri="{FF2B5EF4-FFF2-40B4-BE49-F238E27FC236}">
                <a16:creationId xmlns:a16="http://schemas.microsoft.com/office/drawing/2014/main" id="{662FCEA4-AFA5-480F-AA75-634595FF5019}"/>
              </a:ext>
            </a:extLst>
          </p:cNvPr>
          <p:cNvCxnSpPr/>
          <p:nvPr/>
        </p:nvCxnSpPr>
        <p:spPr>
          <a:xfrm>
            <a:off x="4628591" y="2321528"/>
            <a:ext cx="0" cy="115045"/>
          </a:xfrm>
          <a:prstGeom prst="straightConnector1">
            <a:avLst/>
          </a:prstGeom>
          <a:ln w="12700">
            <a:solidFill>
              <a:srgbClr val="FAB552"/>
            </a:solidFill>
            <a:tailEnd type="triangle"/>
          </a:ln>
        </p:spPr>
        <p:style>
          <a:lnRef idx="1">
            <a:schemeClr val="accent1"/>
          </a:lnRef>
          <a:fillRef idx="0">
            <a:schemeClr val="accent1"/>
          </a:fillRef>
          <a:effectRef idx="0">
            <a:schemeClr val="accent1"/>
          </a:effectRef>
          <a:fontRef idx="minor">
            <a:schemeClr val="tx1"/>
          </a:fontRef>
        </p:style>
      </p:cxnSp>
      <p:pic>
        <p:nvPicPr>
          <p:cNvPr id="209" name="Imagen 208">
            <a:extLst>
              <a:ext uri="{FF2B5EF4-FFF2-40B4-BE49-F238E27FC236}">
                <a16:creationId xmlns:a16="http://schemas.microsoft.com/office/drawing/2014/main" id="{B545DF0D-D021-46CB-BA71-17BCC0D7042F}"/>
              </a:ext>
            </a:extLst>
          </p:cNvPr>
          <p:cNvPicPr>
            <a:picLocks noChangeAspect="1"/>
          </p:cNvPicPr>
          <p:nvPr/>
        </p:nvPicPr>
        <p:blipFill>
          <a:blip r:embed="rId46">
            <a:extLst>
              <a:ext uri="{BEBA8EAE-BF5A-486C-A8C5-ECC9F3942E4B}">
                <a14:imgProps xmlns:a14="http://schemas.microsoft.com/office/drawing/2010/main">
                  <a14:imgLayer r:embed="rId47">
                    <a14:imgEffect>
                      <a14:brightnessContrast contrast="20000"/>
                    </a14:imgEffect>
                  </a14:imgLayer>
                </a14:imgProps>
              </a:ext>
            </a:extLst>
          </a:blip>
          <a:stretch>
            <a:fillRect/>
          </a:stretch>
        </p:blipFill>
        <p:spPr>
          <a:xfrm>
            <a:off x="1324103" y="1980762"/>
            <a:ext cx="2948643" cy="1271611"/>
          </a:xfrm>
          <a:prstGeom prst="rect">
            <a:avLst/>
          </a:prstGeom>
        </p:spPr>
      </p:pic>
      <p:sp>
        <p:nvSpPr>
          <p:cNvPr id="328" name="Elipse 327">
            <a:extLst>
              <a:ext uri="{FF2B5EF4-FFF2-40B4-BE49-F238E27FC236}">
                <a16:creationId xmlns:a16="http://schemas.microsoft.com/office/drawing/2014/main" id="{FAD840F8-ED11-46E6-92FE-83331AB725E3}"/>
              </a:ext>
            </a:extLst>
          </p:cNvPr>
          <p:cNvSpPr/>
          <p:nvPr/>
        </p:nvSpPr>
        <p:spPr>
          <a:xfrm>
            <a:off x="6130346" y="2735486"/>
            <a:ext cx="212838" cy="221038"/>
          </a:xfrm>
          <a:prstGeom prst="ellipse">
            <a:avLst/>
          </a:prstGeom>
          <a:solidFill>
            <a:srgbClr val="FAFA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cxnSp>
        <p:nvCxnSpPr>
          <p:cNvPr id="104" name="Conector recto de flecha 103">
            <a:extLst>
              <a:ext uri="{FF2B5EF4-FFF2-40B4-BE49-F238E27FC236}">
                <a16:creationId xmlns:a16="http://schemas.microsoft.com/office/drawing/2014/main" id="{8C44373C-FB8A-4DFB-A938-E46040EE28D5}"/>
              </a:ext>
            </a:extLst>
          </p:cNvPr>
          <p:cNvCxnSpPr>
            <a:cxnSpLocks/>
          </p:cNvCxnSpPr>
          <p:nvPr/>
        </p:nvCxnSpPr>
        <p:spPr>
          <a:xfrm flipH="1">
            <a:off x="6184832" y="2828781"/>
            <a:ext cx="1156634" cy="0"/>
          </a:xfrm>
          <a:prstGeom prst="straightConnector1">
            <a:avLst/>
          </a:prstGeom>
          <a:ln w="38100">
            <a:solidFill>
              <a:srgbClr val="FAB552"/>
            </a:solidFill>
            <a:headEnd type="oval" w="sm" len="sm"/>
            <a:tailEnd type="triangle" w="med" len="med"/>
          </a:ln>
        </p:spPr>
        <p:style>
          <a:lnRef idx="1">
            <a:schemeClr val="accent1"/>
          </a:lnRef>
          <a:fillRef idx="0">
            <a:schemeClr val="accent1"/>
          </a:fillRef>
          <a:effectRef idx="0">
            <a:schemeClr val="accent1"/>
          </a:effectRef>
          <a:fontRef idx="minor">
            <a:schemeClr val="tx1"/>
          </a:fontRef>
        </p:style>
      </p:cxnSp>
      <p:cxnSp>
        <p:nvCxnSpPr>
          <p:cNvPr id="102" name="Conector recto de flecha 101">
            <a:extLst>
              <a:ext uri="{FF2B5EF4-FFF2-40B4-BE49-F238E27FC236}">
                <a16:creationId xmlns:a16="http://schemas.microsoft.com/office/drawing/2014/main" id="{AD908BE2-296E-47B9-ADD6-7F40FEAA95D9}"/>
              </a:ext>
            </a:extLst>
          </p:cNvPr>
          <p:cNvCxnSpPr>
            <a:cxnSpLocks/>
          </p:cNvCxnSpPr>
          <p:nvPr/>
        </p:nvCxnSpPr>
        <p:spPr>
          <a:xfrm>
            <a:off x="6277274" y="2177883"/>
            <a:ext cx="14076" cy="761497"/>
          </a:xfrm>
          <a:prstGeom prst="straightConnector1">
            <a:avLst/>
          </a:prstGeom>
          <a:ln w="38100">
            <a:solidFill>
              <a:srgbClr val="FAB552"/>
            </a:solidFill>
            <a:headEnd type="oval" w="sm" len="sm"/>
            <a:tailEnd type="triangle" w="med" len="med"/>
          </a:ln>
        </p:spPr>
        <p:style>
          <a:lnRef idx="1">
            <a:schemeClr val="accent1"/>
          </a:lnRef>
          <a:fillRef idx="0">
            <a:schemeClr val="accent1"/>
          </a:fillRef>
          <a:effectRef idx="0">
            <a:schemeClr val="accent1"/>
          </a:effectRef>
          <a:fontRef idx="minor">
            <a:schemeClr val="tx1"/>
          </a:fontRef>
        </p:style>
      </p:cxnSp>
      <p:sp>
        <p:nvSpPr>
          <p:cNvPr id="329" name="CuadroTexto 328">
            <a:extLst>
              <a:ext uri="{FF2B5EF4-FFF2-40B4-BE49-F238E27FC236}">
                <a16:creationId xmlns:a16="http://schemas.microsoft.com/office/drawing/2014/main" id="{955433BA-4863-413E-8F5C-4C242A021513}"/>
              </a:ext>
            </a:extLst>
          </p:cNvPr>
          <p:cNvSpPr txBox="1"/>
          <p:nvPr/>
        </p:nvSpPr>
        <p:spPr>
          <a:xfrm>
            <a:off x="2823222" y="4481396"/>
            <a:ext cx="353752" cy="159274"/>
          </a:xfrm>
          <a:prstGeom prst="rect">
            <a:avLst/>
          </a:prstGeom>
          <a:noFill/>
        </p:spPr>
        <p:txBody>
          <a:bodyPr wrap="square" rtlCol="0">
            <a:spAutoFit/>
          </a:bodyPr>
          <a:lstStyle/>
          <a:p>
            <a:pPr algn="just"/>
            <a:r>
              <a:rPr lang="es-AR" sz="435" dirty="0">
                <a:latin typeface="Agency FB" panose="020B0503020202020204" pitchFamily="34" charset="0"/>
              </a:rPr>
              <a:t>INGRESO</a:t>
            </a:r>
          </a:p>
        </p:txBody>
      </p:sp>
    </p:spTree>
    <p:extLst>
      <p:ext uri="{BB962C8B-B14F-4D97-AF65-F5344CB8AC3E}">
        <p14:creationId xmlns:p14="http://schemas.microsoft.com/office/powerpoint/2010/main" val="30956031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a:extLst>
              <a:ext uri="{FF2B5EF4-FFF2-40B4-BE49-F238E27FC236}">
                <a16:creationId xmlns:a16="http://schemas.microsoft.com/office/drawing/2014/main" id="{CE52F878-D773-ED4D-8959-A285F78F9A18}"/>
              </a:ext>
            </a:extLst>
          </p:cNvPr>
          <p:cNvPicPr>
            <a:picLocks noChangeAspect="1"/>
          </p:cNvPicPr>
          <p:nvPr/>
        </p:nvPicPr>
        <p:blipFill rotWithShape="1">
          <a:blip r:embed="rId2"/>
          <a:srcRect r="1" b="23"/>
          <a:stretch/>
        </p:blipFill>
        <p:spPr>
          <a:xfrm>
            <a:off x="1197254" y="1282"/>
            <a:ext cx="9797502" cy="6856718"/>
          </a:xfrm>
          <a:prstGeom prst="rect">
            <a:avLst/>
          </a:prstGeom>
        </p:spPr>
      </p:pic>
    </p:spTree>
    <p:extLst>
      <p:ext uri="{BB962C8B-B14F-4D97-AF65-F5344CB8AC3E}">
        <p14:creationId xmlns:p14="http://schemas.microsoft.com/office/powerpoint/2010/main" val="5154522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Imagen 2">
            <a:extLst>
              <a:ext uri="{FF2B5EF4-FFF2-40B4-BE49-F238E27FC236}">
                <a16:creationId xmlns:a16="http://schemas.microsoft.com/office/drawing/2014/main" id="{6AD2FB35-3C61-D8D7-D94E-6E3BFC75382F}"/>
              </a:ext>
            </a:extLst>
          </p:cNvPr>
          <p:cNvPicPr>
            <a:picLocks noChangeAspect="1"/>
          </p:cNvPicPr>
          <p:nvPr/>
        </p:nvPicPr>
        <p:blipFill>
          <a:blip r:embed="rId2"/>
          <a:stretch>
            <a:fillRect/>
          </a:stretch>
        </p:blipFill>
        <p:spPr>
          <a:xfrm>
            <a:off x="643467" y="2094"/>
            <a:ext cx="5291666" cy="3466041"/>
          </a:xfrm>
          <a:prstGeom prst="rect">
            <a:avLst/>
          </a:prstGeom>
        </p:spPr>
      </p:pic>
      <p:pic>
        <p:nvPicPr>
          <p:cNvPr id="5" name="Imagen 4">
            <a:extLst>
              <a:ext uri="{FF2B5EF4-FFF2-40B4-BE49-F238E27FC236}">
                <a16:creationId xmlns:a16="http://schemas.microsoft.com/office/drawing/2014/main" id="{1ADCFBC8-82B5-DBF2-0632-1F017078F434}"/>
              </a:ext>
            </a:extLst>
          </p:cNvPr>
          <p:cNvPicPr>
            <a:picLocks noChangeAspect="1"/>
          </p:cNvPicPr>
          <p:nvPr/>
        </p:nvPicPr>
        <p:blipFill>
          <a:blip r:embed="rId3"/>
          <a:stretch>
            <a:fillRect/>
          </a:stretch>
        </p:blipFill>
        <p:spPr>
          <a:xfrm>
            <a:off x="6256865" y="21938"/>
            <a:ext cx="5291667" cy="3426354"/>
          </a:xfrm>
          <a:prstGeom prst="rect">
            <a:avLst/>
          </a:prstGeom>
        </p:spPr>
      </p:pic>
      <p:pic>
        <p:nvPicPr>
          <p:cNvPr id="7" name="Imagen 6">
            <a:extLst>
              <a:ext uri="{FF2B5EF4-FFF2-40B4-BE49-F238E27FC236}">
                <a16:creationId xmlns:a16="http://schemas.microsoft.com/office/drawing/2014/main" id="{16800103-08E4-BF4F-E978-044DB2998399}"/>
              </a:ext>
            </a:extLst>
          </p:cNvPr>
          <p:cNvPicPr>
            <a:picLocks noChangeAspect="1"/>
          </p:cNvPicPr>
          <p:nvPr/>
        </p:nvPicPr>
        <p:blipFill>
          <a:blip r:embed="rId4"/>
          <a:stretch>
            <a:fillRect/>
          </a:stretch>
        </p:blipFill>
        <p:spPr>
          <a:xfrm>
            <a:off x="847726" y="3468135"/>
            <a:ext cx="5087407" cy="3429000"/>
          </a:xfrm>
          <a:prstGeom prst="rect">
            <a:avLst/>
          </a:prstGeom>
        </p:spPr>
      </p:pic>
      <p:pic>
        <p:nvPicPr>
          <p:cNvPr id="9" name="Imagen 8">
            <a:extLst>
              <a:ext uri="{FF2B5EF4-FFF2-40B4-BE49-F238E27FC236}">
                <a16:creationId xmlns:a16="http://schemas.microsoft.com/office/drawing/2014/main" id="{D48C310E-51CD-28D0-8E33-3A848EB355D7}"/>
              </a:ext>
            </a:extLst>
          </p:cNvPr>
          <p:cNvPicPr>
            <a:picLocks noChangeAspect="1"/>
          </p:cNvPicPr>
          <p:nvPr/>
        </p:nvPicPr>
        <p:blipFill>
          <a:blip r:embed="rId5"/>
          <a:stretch>
            <a:fillRect/>
          </a:stretch>
        </p:blipFill>
        <p:spPr>
          <a:xfrm>
            <a:off x="6285957" y="3448292"/>
            <a:ext cx="5233481" cy="3429000"/>
          </a:xfrm>
          <a:prstGeom prst="rect">
            <a:avLst/>
          </a:prstGeom>
        </p:spPr>
      </p:pic>
      <p:cxnSp>
        <p:nvCxnSpPr>
          <p:cNvPr id="11" name="Conector recto 10">
            <a:extLst>
              <a:ext uri="{FF2B5EF4-FFF2-40B4-BE49-F238E27FC236}">
                <a16:creationId xmlns:a16="http://schemas.microsoft.com/office/drawing/2014/main" id="{C27ACEB8-3370-10D1-FFF4-95902E5570B1}"/>
              </a:ext>
            </a:extLst>
          </p:cNvPr>
          <p:cNvCxnSpPr/>
          <p:nvPr/>
        </p:nvCxnSpPr>
        <p:spPr>
          <a:xfrm>
            <a:off x="0" y="3429000"/>
            <a:ext cx="12192000" cy="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2" name="Conector recto 11">
            <a:extLst>
              <a:ext uri="{FF2B5EF4-FFF2-40B4-BE49-F238E27FC236}">
                <a16:creationId xmlns:a16="http://schemas.microsoft.com/office/drawing/2014/main" id="{7F9A3165-A6AE-EBE9-4BE4-386A82559635}"/>
              </a:ext>
            </a:extLst>
          </p:cNvPr>
          <p:cNvCxnSpPr>
            <a:cxnSpLocks/>
          </p:cNvCxnSpPr>
          <p:nvPr/>
        </p:nvCxnSpPr>
        <p:spPr>
          <a:xfrm>
            <a:off x="6096000" y="21938"/>
            <a:ext cx="0" cy="6872551"/>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719667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52"/>
        <p:cNvGrpSpPr/>
        <p:nvPr/>
      </p:nvGrpSpPr>
      <p:grpSpPr>
        <a:xfrm>
          <a:off x="0" y="0"/>
          <a:ext cx="0" cy="0"/>
          <a:chOff x="0" y="0"/>
          <a:chExt cx="0" cy="0"/>
        </a:xfrm>
      </p:grpSpPr>
      <p:sp>
        <p:nvSpPr>
          <p:cNvPr id="153" name="Google Shape;153;p6"/>
          <p:cNvSpPr txBox="1">
            <a:spLocks noGrp="1"/>
          </p:cNvSpPr>
          <p:nvPr>
            <p:ph type="ctrTitle"/>
          </p:nvPr>
        </p:nvSpPr>
        <p:spPr>
          <a:xfrm>
            <a:off x="-1645532" y="-889317"/>
            <a:ext cx="8327886" cy="2387600"/>
          </a:xfrm>
          <a:prstGeom prst="rect">
            <a:avLst/>
          </a:prstGeom>
          <a:noFill/>
          <a:ln>
            <a:noFill/>
          </a:ln>
        </p:spPr>
        <p:txBody>
          <a:bodyPr spcFirstLastPara="1" vert="horz" wrap="square" lIns="49761" tIns="24874" rIns="49761" bIns="24874" rtlCol="0" anchor="b" anchorCtr="0">
            <a:normAutofit/>
          </a:bodyPr>
          <a:lstStyle/>
          <a:p>
            <a:pPr>
              <a:spcBef>
                <a:spcPts val="0"/>
              </a:spcBef>
              <a:buClr>
                <a:schemeClr val="dk1"/>
              </a:buClr>
              <a:buSzPts val="11000"/>
            </a:pPr>
            <a:r>
              <a:rPr lang="en-US" b="1" dirty="0">
                <a:solidFill>
                  <a:srgbClr val="FF0000"/>
                </a:solidFill>
              </a:rPr>
              <a:t>LA PLANTA</a:t>
            </a:r>
            <a:br>
              <a:rPr lang="en-US" b="1" dirty="0">
                <a:solidFill>
                  <a:srgbClr val="FF0000"/>
                </a:solidFill>
              </a:rPr>
            </a:br>
            <a:r>
              <a:rPr lang="en-US" sz="1600" b="1" dirty="0">
                <a:solidFill>
                  <a:srgbClr val="FF0000"/>
                </a:solidFill>
              </a:rPr>
              <a:t>ESCALA 1:100</a:t>
            </a:r>
            <a:endParaRPr b="1" dirty="0">
              <a:solidFill>
                <a:srgbClr val="FF0000"/>
              </a:solidFill>
            </a:endParaRPr>
          </a:p>
        </p:txBody>
      </p:sp>
      <p:sp>
        <p:nvSpPr>
          <p:cNvPr id="154" name="Google Shape;154;p6"/>
          <p:cNvSpPr txBox="1">
            <a:spLocks noGrp="1"/>
          </p:cNvSpPr>
          <p:nvPr>
            <p:ph type="subTitle" idx="1"/>
          </p:nvPr>
        </p:nvSpPr>
        <p:spPr>
          <a:xfrm>
            <a:off x="911225" y="5067084"/>
            <a:ext cx="8962435" cy="1655719"/>
          </a:xfrm>
          <a:prstGeom prst="rect">
            <a:avLst/>
          </a:prstGeom>
          <a:noFill/>
          <a:ln>
            <a:noFill/>
          </a:ln>
        </p:spPr>
        <p:txBody>
          <a:bodyPr spcFirstLastPara="1" vert="horz" wrap="square" lIns="49761" tIns="24874" rIns="49761" bIns="24874" rtlCol="0" anchor="t" anchorCtr="0">
            <a:normAutofit fontScale="92500" lnSpcReduction="20000"/>
          </a:bodyPr>
          <a:lstStyle/>
          <a:p>
            <a:pPr algn="l">
              <a:spcBef>
                <a:spcPts val="0"/>
              </a:spcBef>
              <a:buClr>
                <a:schemeClr val="dk1"/>
              </a:buClr>
              <a:buSzPts val="4410"/>
            </a:pPr>
            <a:r>
              <a:rPr lang="en-US" b="1" i="1" dirty="0">
                <a:solidFill>
                  <a:srgbClr val="FF0000"/>
                </a:solidFill>
              </a:rPr>
              <a:t>RECOMENDACIONES</a:t>
            </a:r>
          </a:p>
          <a:p>
            <a:pPr algn="l">
              <a:spcBef>
                <a:spcPts val="0"/>
              </a:spcBef>
              <a:buClr>
                <a:schemeClr val="dk1"/>
              </a:buClr>
              <a:buSzPts val="4410"/>
            </a:pPr>
            <a:r>
              <a:rPr lang="en-US" dirty="0" err="1"/>
              <a:t>Observar</a:t>
            </a:r>
            <a:r>
              <a:rPr lang="en-US" dirty="0"/>
              <a:t> las </a:t>
            </a:r>
            <a:r>
              <a:rPr lang="en-US" dirty="0" err="1"/>
              <a:t>normas</a:t>
            </a:r>
            <a:r>
              <a:rPr lang="en-US" dirty="0"/>
              <a:t> de </a:t>
            </a:r>
            <a:r>
              <a:rPr lang="en-US" dirty="0" err="1"/>
              <a:t>representación</a:t>
            </a:r>
            <a:endParaRPr lang="en-US" dirty="0"/>
          </a:p>
          <a:p>
            <a:pPr algn="l">
              <a:spcBef>
                <a:spcPts val="0"/>
              </a:spcBef>
              <a:buClr>
                <a:schemeClr val="dk1"/>
              </a:buClr>
              <a:buSzPts val="4410"/>
            </a:pPr>
            <a:r>
              <a:rPr lang="en-US" dirty="0" err="1"/>
              <a:t>Revisar</a:t>
            </a:r>
            <a:r>
              <a:rPr lang="en-US" dirty="0"/>
              <a:t> los </a:t>
            </a:r>
            <a:r>
              <a:rPr lang="en-US" dirty="0" err="1"/>
              <a:t>apuntes</a:t>
            </a:r>
            <a:r>
              <a:rPr lang="en-US" dirty="0"/>
              <a:t> de </a:t>
            </a:r>
            <a:r>
              <a:rPr lang="en-US" dirty="0" err="1"/>
              <a:t>Sistemas</a:t>
            </a:r>
            <a:r>
              <a:rPr lang="en-US" dirty="0"/>
              <a:t> </a:t>
            </a:r>
            <a:r>
              <a:rPr lang="en-US" dirty="0" err="1"/>
              <a:t>Gráficos</a:t>
            </a:r>
            <a:r>
              <a:rPr lang="en-US" dirty="0"/>
              <a:t>.</a:t>
            </a:r>
            <a:endParaRPr dirty="0"/>
          </a:p>
          <a:p>
            <a:pPr algn="l">
              <a:spcBef>
                <a:spcPts val="0"/>
              </a:spcBef>
              <a:buClr>
                <a:schemeClr val="dk1"/>
              </a:buClr>
              <a:buSzPts val="4410"/>
            </a:pPr>
            <a:r>
              <a:rPr lang="en-US" dirty="0" err="1"/>
              <a:t>Chequear</a:t>
            </a:r>
            <a:r>
              <a:rPr lang="en-US" dirty="0"/>
              <a:t> que el </a:t>
            </a:r>
            <a:r>
              <a:rPr lang="en-US" dirty="0" err="1"/>
              <a:t>dibujo</a:t>
            </a:r>
            <a:r>
              <a:rPr lang="en-US" dirty="0"/>
              <a:t> </a:t>
            </a:r>
            <a:r>
              <a:rPr lang="en-US" dirty="0" err="1"/>
              <a:t>esté</a:t>
            </a:r>
            <a:r>
              <a:rPr lang="en-US" dirty="0"/>
              <a:t> </a:t>
            </a:r>
            <a:r>
              <a:rPr lang="en-US" dirty="0" err="1"/>
              <a:t>completo</a:t>
            </a:r>
            <a:r>
              <a:rPr lang="en-US" dirty="0"/>
              <a:t>.</a:t>
            </a:r>
            <a:endParaRPr dirty="0"/>
          </a:p>
          <a:p>
            <a:pPr algn="l">
              <a:spcBef>
                <a:spcPts val="0"/>
              </a:spcBef>
              <a:buClr>
                <a:schemeClr val="dk1"/>
              </a:buClr>
              <a:buSzPts val="4410"/>
            </a:pPr>
            <a:r>
              <a:rPr lang="en-US" dirty="0" err="1"/>
              <a:t>Expresividad</a:t>
            </a:r>
            <a:r>
              <a:rPr lang="en-US" dirty="0"/>
              <a:t> </a:t>
            </a:r>
            <a:r>
              <a:rPr lang="en-US" dirty="0" err="1"/>
              <a:t>en</a:t>
            </a:r>
            <a:r>
              <a:rPr lang="en-US" dirty="0"/>
              <a:t> los </a:t>
            </a:r>
            <a:r>
              <a:rPr lang="en-US" dirty="0" err="1"/>
              <a:t>espesores</a:t>
            </a:r>
            <a:r>
              <a:rPr lang="en-US" dirty="0"/>
              <a:t> de </a:t>
            </a:r>
            <a:r>
              <a:rPr lang="en-US" dirty="0" err="1"/>
              <a:t>muros</a:t>
            </a:r>
            <a:r>
              <a:rPr lang="en-US" dirty="0"/>
              <a:t> y </a:t>
            </a:r>
            <a:r>
              <a:rPr lang="en-US" dirty="0" err="1"/>
              <a:t>carpinterías</a:t>
            </a:r>
            <a:r>
              <a:rPr lang="en-US" dirty="0"/>
              <a:t>.</a:t>
            </a:r>
            <a:endParaRPr dirty="0"/>
          </a:p>
          <a:p>
            <a:pPr algn="l">
              <a:spcBef>
                <a:spcPts val="0"/>
              </a:spcBef>
              <a:buClr>
                <a:schemeClr val="dk1"/>
              </a:buClr>
              <a:buSzPts val="4410"/>
            </a:pPr>
            <a:r>
              <a:rPr lang="en-US" dirty="0"/>
              <a:t>Uso del color </a:t>
            </a:r>
            <a:r>
              <a:rPr lang="en-US" dirty="0" err="1"/>
              <a:t>intencionado</a:t>
            </a:r>
            <a:r>
              <a:rPr lang="en-US" dirty="0"/>
              <a:t>.</a:t>
            </a:r>
            <a:endParaRPr dirty="0"/>
          </a:p>
        </p:txBody>
      </p:sp>
      <p:sp>
        <p:nvSpPr>
          <p:cNvPr id="3" name="CuadroTexto 2">
            <a:extLst>
              <a:ext uri="{FF2B5EF4-FFF2-40B4-BE49-F238E27FC236}">
                <a16:creationId xmlns:a16="http://schemas.microsoft.com/office/drawing/2014/main" id="{D26190CD-1772-6795-88C2-698875DC9A95}"/>
              </a:ext>
            </a:extLst>
          </p:cNvPr>
          <p:cNvSpPr txBox="1"/>
          <p:nvPr/>
        </p:nvSpPr>
        <p:spPr>
          <a:xfrm>
            <a:off x="4653916" y="419160"/>
            <a:ext cx="7538084" cy="4247317"/>
          </a:xfrm>
          <a:prstGeom prst="rect">
            <a:avLst/>
          </a:prstGeom>
          <a:noFill/>
        </p:spPr>
        <p:txBody>
          <a:bodyPr wrap="square">
            <a:spAutoFit/>
          </a:bodyPr>
          <a:lstStyle/>
          <a:p>
            <a:pPr>
              <a:buNone/>
            </a:pPr>
            <a:r>
              <a:rPr lang="es-AR" sz="1800" b="1" dirty="0">
                <a:solidFill>
                  <a:srgbClr val="FF0000"/>
                </a:solidFill>
                <a:effectLst/>
                <a:latin typeface="Calibri" panose="020F0502020204030204" pitchFamily="34" charset="0"/>
                <a:ea typeface="Times New Roman" panose="02020603050405020304" pitchFamily="18" charset="0"/>
                <a:cs typeface="Times New Roman" panose="02020603050405020304" pitchFamily="18" charset="0"/>
              </a:rPr>
              <a:t>Equipada y acotada </a:t>
            </a:r>
            <a:r>
              <a:rPr lang="es-AR" sz="1800" dirty="0">
                <a:effectLst/>
                <a:latin typeface="Calibri" panose="020F0502020204030204" pitchFamily="34" charset="0"/>
                <a:ea typeface="Times New Roman" panose="02020603050405020304" pitchFamily="18" charset="0"/>
                <a:cs typeface="Times New Roman" panose="02020603050405020304" pitchFamily="18" charset="0"/>
              </a:rPr>
              <a:t>todo en una sola pieza gráfica. </a:t>
            </a:r>
          </a:p>
          <a:p>
            <a:pPr>
              <a:buNone/>
            </a:pPr>
            <a:endParaRPr lang="es-AR" dirty="0">
              <a:latin typeface="Calibri" panose="020F0502020204030204" pitchFamily="34" charset="0"/>
              <a:ea typeface="Times New Roman" panose="02020603050405020304" pitchFamily="18" charset="0"/>
              <a:cs typeface="Times New Roman" panose="02020603050405020304" pitchFamily="18" charset="0"/>
            </a:endParaRPr>
          </a:p>
          <a:p>
            <a:pPr>
              <a:buNone/>
            </a:pPr>
            <a:r>
              <a:rPr lang="es-AR" b="1" dirty="0">
                <a:solidFill>
                  <a:srgbClr val="FF0000"/>
                </a:solidFill>
                <a:latin typeface="Calibri" panose="020F0502020204030204" pitchFamily="34" charset="0"/>
                <a:ea typeface="Times New Roman" panose="02020603050405020304" pitchFamily="18" charset="0"/>
                <a:cs typeface="Times New Roman" panose="02020603050405020304" pitchFamily="18" charset="0"/>
              </a:rPr>
              <a:t>Co</a:t>
            </a:r>
            <a:r>
              <a:rPr lang="es-AR" sz="1800" b="1" dirty="0">
                <a:solidFill>
                  <a:srgbClr val="FF0000"/>
                </a:solidFill>
                <a:effectLst/>
                <a:latin typeface="Calibri" panose="020F0502020204030204" pitchFamily="34" charset="0"/>
                <a:ea typeface="Times New Roman" panose="02020603050405020304" pitchFamily="18" charset="0"/>
                <a:cs typeface="Times New Roman" panose="02020603050405020304" pitchFamily="18" charset="0"/>
              </a:rPr>
              <a:t>nsignar</a:t>
            </a:r>
            <a:r>
              <a:rPr lang="es-AR" sz="1800" dirty="0">
                <a:effectLst/>
                <a:latin typeface="Calibri" panose="020F0502020204030204" pitchFamily="34" charset="0"/>
                <a:ea typeface="Times New Roman" panose="02020603050405020304" pitchFamily="18" charset="0"/>
                <a:cs typeface="Times New Roman" panose="02020603050405020304" pitchFamily="18" charset="0"/>
              </a:rPr>
              <a:t>: Nombre de calles, línea de CV., Norte, designación del ingreso y de los locales, cotas generales del edificio, cotas específicas de alguna situación proyectada de interés, cotas de nivel de piso, desniveles o cambios de nivel.</a:t>
            </a:r>
          </a:p>
          <a:p>
            <a:pPr>
              <a:buNone/>
            </a:pPr>
            <a:endParaRPr lang="es-AR" dirty="0">
              <a:latin typeface="Calibri" panose="020F0502020204030204" pitchFamily="34" charset="0"/>
              <a:ea typeface="Times New Roman" panose="02020603050405020304" pitchFamily="18" charset="0"/>
              <a:cs typeface="Times New Roman" panose="02020603050405020304" pitchFamily="18" charset="0"/>
            </a:endParaRPr>
          </a:p>
          <a:p>
            <a:pPr>
              <a:buNone/>
            </a:pPr>
            <a:r>
              <a:rPr lang="es-AR" b="1" dirty="0">
                <a:solidFill>
                  <a:srgbClr val="FF0000"/>
                </a:solidFill>
                <a:latin typeface="Calibri" panose="020F0502020204030204" pitchFamily="34" charset="0"/>
                <a:ea typeface="Times New Roman" panose="02020603050405020304" pitchFamily="18" charset="0"/>
                <a:cs typeface="Times New Roman" panose="02020603050405020304" pitchFamily="18" charset="0"/>
              </a:rPr>
              <a:t>Representar el </a:t>
            </a:r>
            <a:r>
              <a:rPr lang="es-AR" sz="1800" b="1" dirty="0">
                <a:solidFill>
                  <a:srgbClr val="FF0000"/>
                </a:solidFill>
                <a:effectLst/>
                <a:latin typeface="Calibri" panose="020F0502020204030204" pitchFamily="34" charset="0"/>
                <a:ea typeface="Times New Roman" panose="02020603050405020304" pitchFamily="18" charset="0"/>
                <a:cs typeface="Times New Roman" panose="02020603050405020304" pitchFamily="18" charset="0"/>
              </a:rPr>
              <a:t>tratamiento y equipamiento del espacio exterior </a:t>
            </a:r>
            <a:r>
              <a:rPr lang="es-AR" sz="1800" dirty="0">
                <a:effectLst/>
                <a:latin typeface="Calibri" panose="020F0502020204030204" pitchFamily="34" charset="0"/>
                <a:ea typeface="Times New Roman" panose="02020603050405020304" pitchFamily="18" charset="0"/>
                <a:cs typeface="Times New Roman" panose="02020603050405020304" pitchFamily="18" charset="0"/>
              </a:rPr>
              <a:t>(acceso/ingreso/exposición al aire libre/ expansiones) equipo fijo en sanitarios y cocina con textura de piso; equipamiento de cada ámbito.</a:t>
            </a:r>
            <a:endParaRPr lang="es-AR" sz="1800" dirty="0">
              <a:effectLst/>
              <a:latin typeface="Times New Roman" panose="02020603050405020304" pitchFamily="18" charset="0"/>
              <a:ea typeface="Times New Roman" panose="02020603050405020304" pitchFamily="18" charset="0"/>
            </a:endParaRPr>
          </a:p>
          <a:p>
            <a:pPr>
              <a:buNone/>
            </a:pPr>
            <a:endParaRPr lang="es-AR" sz="1800" dirty="0">
              <a:effectLst/>
              <a:latin typeface="Calibri" panose="020F0502020204030204" pitchFamily="34" charset="0"/>
              <a:ea typeface="Times New Roman" panose="02020603050405020304" pitchFamily="18" charset="0"/>
              <a:cs typeface="Times New Roman" panose="02020603050405020304" pitchFamily="18" charset="0"/>
            </a:endParaRPr>
          </a:p>
          <a:p>
            <a:pPr>
              <a:buNone/>
            </a:pPr>
            <a:r>
              <a:rPr lang="es-AR" sz="1800" dirty="0">
                <a:effectLst/>
                <a:latin typeface="Calibri" panose="020F0502020204030204" pitchFamily="34" charset="0"/>
                <a:ea typeface="Times New Roman" panose="02020603050405020304" pitchFamily="18" charset="0"/>
                <a:cs typeface="Times New Roman" panose="02020603050405020304" pitchFamily="18" charset="0"/>
              </a:rPr>
              <a:t>Los muros deberán estar lavados, </a:t>
            </a:r>
            <a:r>
              <a:rPr lang="es-AR" sz="1800" b="1" dirty="0">
                <a:effectLst/>
                <a:latin typeface="Calibri" panose="020F0502020204030204" pitchFamily="34" charset="0"/>
                <a:ea typeface="Times New Roman" panose="02020603050405020304" pitchFamily="18" charset="0"/>
                <a:cs typeface="Times New Roman" panose="02020603050405020304" pitchFamily="18" charset="0"/>
              </a:rPr>
              <a:t>no llenos.</a:t>
            </a:r>
            <a:r>
              <a:rPr lang="es-AR" sz="1800" dirty="0">
                <a:effectLst/>
                <a:latin typeface="Calibri" panose="020F0502020204030204" pitchFamily="34" charset="0"/>
                <a:ea typeface="Times New Roman" panose="02020603050405020304" pitchFamily="18" charset="0"/>
                <a:cs typeface="Times New Roman" panose="02020603050405020304" pitchFamily="18" charset="0"/>
              </a:rPr>
              <a:t>  </a:t>
            </a:r>
            <a:endParaRPr lang="es-AR" sz="1800" dirty="0">
              <a:effectLst/>
              <a:latin typeface="Times New Roman" panose="02020603050405020304" pitchFamily="18" charset="0"/>
              <a:ea typeface="Times New Roman" panose="02020603050405020304" pitchFamily="18" charset="0"/>
            </a:endParaRPr>
          </a:p>
          <a:p>
            <a:pPr>
              <a:buNone/>
            </a:pPr>
            <a:r>
              <a:rPr lang="es-AR" sz="1800" dirty="0">
                <a:effectLst/>
                <a:latin typeface="Calibri" panose="020F0502020204030204" pitchFamily="34" charset="0"/>
                <a:ea typeface="Times New Roman" panose="02020603050405020304" pitchFamily="18" charset="0"/>
                <a:cs typeface="Times New Roman" panose="02020603050405020304" pitchFamily="18" charset="0"/>
              </a:rPr>
              <a:t>Indicar la posición de cada corte (Ej. Corte A-A; Corte B-B) </a:t>
            </a:r>
            <a:endParaRPr lang="es-AR" sz="1800" dirty="0">
              <a:effectLst/>
              <a:latin typeface="Times New Roman" panose="02020603050405020304" pitchFamily="18" charset="0"/>
              <a:ea typeface="Times New Roman" panose="02020603050405020304" pitchFamily="18" charset="0"/>
            </a:endParaRPr>
          </a:p>
          <a:p>
            <a:endParaRPr lang="es-AR"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s-AR" sz="1800" dirty="0">
                <a:effectLst/>
                <a:latin typeface="Calibri" panose="020F0502020204030204" pitchFamily="34" charset="0"/>
                <a:ea typeface="Times New Roman" panose="02020603050405020304" pitchFamily="18" charset="0"/>
                <a:cs typeface="Times New Roman" panose="02020603050405020304" pitchFamily="18" charset="0"/>
              </a:rPr>
              <a:t>La planta se posiciona en la hoja ubicando el </a:t>
            </a:r>
            <a:r>
              <a:rPr lang="es-AR" sz="1800" b="1" dirty="0">
                <a:effectLst/>
                <a:latin typeface="Calibri" panose="020F0502020204030204" pitchFamily="34" charset="0"/>
                <a:ea typeface="Times New Roman" panose="02020603050405020304" pitchFamily="18" charset="0"/>
                <a:cs typeface="Times New Roman" panose="02020603050405020304" pitchFamily="18" charset="0"/>
              </a:rPr>
              <a:t>acceso en la parte inferior o a la derecha de la lámina.</a:t>
            </a:r>
            <a:endParaRPr lang="es-AR" sz="1800" dirty="0">
              <a:effectLst/>
              <a:latin typeface="Times New Roman" panose="02020603050405020304" pitchFamily="18" charset="0"/>
              <a:ea typeface="Times New Roman" panose="02020603050405020304" pitchFamily="18"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58"/>
        <p:cNvGrpSpPr/>
        <p:nvPr/>
      </p:nvGrpSpPr>
      <p:grpSpPr>
        <a:xfrm>
          <a:off x="0" y="0"/>
          <a:ext cx="0" cy="0"/>
          <a:chOff x="0" y="0"/>
          <a:chExt cx="0" cy="0"/>
        </a:xfrm>
      </p:grpSpPr>
      <p:pic>
        <p:nvPicPr>
          <p:cNvPr id="4" name="Imagen 3">
            <a:extLst>
              <a:ext uri="{FF2B5EF4-FFF2-40B4-BE49-F238E27FC236}">
                <a16:creationId xmlns:a16="http://schemas.microsoft.com/office/drawing/2014/main" id="{29A9313A-1D1E-AC39-2BE6-1F043127749B}"/>
              </a:ext>
            </a:extLst>
          </p:cNvPr>
          <p:cNvPicPr>
            <a:picLocks noChangeAspect="1"/>
          </p:cNvPicPr>
          <p:nvPr/>
        </p:nvPicPr>
        <p:blipFill>
          <a:blip r:embed="rId3"/>
          <a:stretch>
            <a:fillRect/>
          </a:stretch>
        </p:blipFill>
        <p:spPr>
          <a:xfrm>
            <a:off x="109802" y="0"/>
            <a:ext cx="11102966" cy="6858000"/>
          </a:xfrm>
          <a:prstGeom prst="rect">
            <a:avLst/>
          </a:prstGeom>
        </p:spPr>
      </p:pic>
      <p:sp>
        <p:nvSpPr>
          <p:cNvPr id="2" name="CuadroTexto 1">
            <a:extLst>
              <a:ext uri="{FF2B5EF4-FFF2-40B4-BE49-F238E27FC236}">
                <a16:creationId xmlns:a16="http://schemas.microsoft.com/office/drawing/2014/main" id="{4CC3E050-B1AF-4BC0-A651-F31E8E3C9251}"/>
              </a:ext>
            </a:extLst>
          </p:cNvPr>
          <p:cNvSpPr txBox="1"/>
          <p:nvPr/>
        </p:nvSpPr>
        <p:spPr>
          <a:xfrm>
            <a:off x="10035626" y="3917155"/>
            <a:ext cx="2156374" cy="1734193"/>
          </a:xfrm>
          <a:prstGeom prst="rect">
            <a:avLst/>
          </a:prstGeom>
          <a:noFill/>
        </p:spPr>
        <p:txBody>
          <a:bodyPr wrap="square" rtlCol="0">
            <a:spAutoFit/>
          </a:bodyPr>
          <a:lstStyle/>
          <a:p>
            <a:r>
              <a:rPr lang="es-AR" sz="1524" b="1" dirty="0">
                <a:solidFill>
                  <a:srgbClr val="FF0000"/>
                </a:solidFill>
              </a:rPr>
              <a:t>OBSERVACIONES</a:t>
            </a:r>
          </a:p>
          <a:p>
            <a:r>
              <a:rPr lang="es-AR" sz="1524" dirty="0">
                <a:latin typeface="Calibri" panose="020F0502020204030204" pitchFamily="34" charset="0"/>
              </a:rPr>
              <a:t>No incorpora la vereda-</a:t>
            </a:r>
          </a:p>
          <a:p>
            <a:r>
              <a:rPr lang="es-AR" sz="1524" dirty="0">
                <a:latin typeface="Calibri" panose="020F0502020204030204" pitchFamily="34" charset="0"/>
              </a:rPr>
              <a:t>Niveles de piso – umbrales – dibujo de carpinterías – puertas hacia afuera en los </a:t>
            </a:r>
            <a:r>
              <a:rPr lang="es-AR" sz="1524" dirty="0" err="1">
                <a:latin typeface="Calibri" panose="020F0502020204030204" pitchFamily="34" charset="0"/>
              </a:rPr>
              <a:t>ppales</a:t>
            </a:r>
            <a:r>
              <a:rPr lang="es-AR" sz="1524" dirty="0">
                <a:latin typeface="Calibri" panose="020F0502020204030204" pitchFamily="34" charset="0"/>
              </a:rPr>
              <a:t> locales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a:extLst>
              <a:ext uri="{FF2B5EF4-FFF2-40B4-BE49-F238E27FC236}">
                <a16:creationId xmlns:a16="http://schemas.microsoft.com/office/drawing/2014/main" id="{A46A1893-B51E-A345-887B-A1A08696FE85}"/>
              </a:ext>
            </a:extLst>
          </p:cNvPr>
          <p:cNvPicPr>
            <a:picLocks noChangeAspect="1"/>
          </p:cNvPicPr>
          <p:nvPr/>
        </p:nvPicPr>
        <p:blipFill rotWithShape="1">
          <a:blip r:embed="rId2"/>
          <a:srcRect l="1980" t="1366" r="990"/>
          <a:stretch/>
        </p:blipFill>
        <p:spPr>
          <a:xfrm>
            <a:off x="1294018" y="124423"/>
            <a:ext cx="9483861" cy="6552479"/>
          </a:xfrm>
          <a:prstGeom prst="rect">
            <a:avLst/>
          </a:prstGeom>
        </p:spPr>
      </p:pic>
    </p:spTree>
    <p:extLst>
      <p:ext uri="{BB962C8B-B14F-4D97-AF65-F5344CB8AC3E}">
        <p14:creationId xmlns:p14="http://schemas.microsoft.com/office/powerpoint/2010/main" val="14858886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63"/>
        <p:cNvGrpSpPr/>
        <p:nvPr/>
      </p:nvGrpSpPr>
      <p:grpSpPr>
        <a:xfrm>
          <a:off x="0" y="0"/>
          <a:ext cx="0" cy="0"/>
          <a:chOff x="0" y="0"/>
          <a:chExt cx="0" cy="0"/>
        </a:xfrm>
      </p:grpSpPr>
      <p:pic>
        <p:nvPicPr>
          <p:cNvPr id="164" name="Google Shape;164;p8"/>
          <p:cNvPicPr preferRelativeResize="0"/>
          <p:nvPr/>
        </p:nvPicPr>
        <p:blipFill rotWithShape="1">
          <a:blip r:embed="rId3">
            <a:alphaModFix/>
          </a:blip>
          <a:srcRect t="17941"/>
          <a:stretch/>
        </p:blipFill>
        <p:spPr>
          <a:xfrm>
            <a:off x="392575" y="432"/>
            <a:ext cx="7983692" cy="6858000"/>
          </a:xfrm>
          <a:prstGeom prst="rect">
            <a:avLst/>
          </a:prstGeom>
          <a:noFill/>
          <a:ln>
            <a:noFill/>
          </a:ln>
        </p:spPr>
      </p:pic>
      <p:sp>
        <p:nvSpPr>
          <p:cNvPr id="3" name="CuadroTexto 2">
            <a:extLst>
              <a:ext uri="{FF2B5EF4-FFF2-40B4-BE49-F238E27FC236}">
                <a16:creationId xmlns:a16="http://schemas.microsoft.com/office/drawing/2014/main" id="{5F52CDCB-CF3B-44DA-A347-62B145386EF4}"/>
              </a:ext>
            </a:extLst>
          </p:cNvPr>
          <p:cNvSpPr txBox="1"/>
          <p:nvPr/>
        </p:nvSpPr>
        <p:spPr>
          <a:xfrm>
            <a:off x="7577953" y="3995123"/>
            <a:ext cx="3152071" cy="2672398"/>
          </a:xfrm>
          <a:prstGeom prst="rect">
            <a:avLst/>
          </a:prstGeom>
          <a:noFill/>
        </p:spPr>
        <p:txBody>
          <a:bodyPr wrap="square" rtlCol="0">
            <a:spAutoFit/>
          </a:bodyPr>
          <a:lstStyle/>
          <a:p>
            <a:r>
              <a:rPr lang="es-AR" sz="1524" b="1" dirty="0">
                <a:solidFill>
                  <a:srgbClr val="FF0000"/>
                </a:solidFill>
              </a:rPr>
              <a:t>OBSERVACIONES</a:t>
            </a:r>
          </a:p>
          <a:p>
            <a:pPr marL="248854" indent="-248854">
              <a:buFont typeface="Arial" charset="0"/>
              <a:buChar char="•"/>
            </a:pPr>
            <a:r>
              <a:rPr lang="es-AR" sz="1524" dirty="0"/>
              <a:t>Falta Tratamiento del espacio exterior. (solados, espacios verdes, etc)</a:t>
            </a:r>
          </a:p>
          <a:p>
            <a:pPr marL="248854" indent="-248854">
              <a:buFont typeface="Arial" charset="0"/>
              <a:buChar char="•"/>
            </a:pPr>
            <a:r>
              <a:rPr lang="es-AR" sz="1524" dirty="0"/>
              <a:t>Indicación del Acceso al edificio</a:t>
            </a:r>
          </a:p>
          <a:p>
            <a:pPr marL="248854" indent="-248854">
              <a:buFont typeface="Arial" charset="0"/>
              <a:buChar char="•"/>
            </a:pPr>
            <a:r>
              <a:rPr lang="es-AR" sz="1524" dirty="0"/>
              <a:t>Poca Legibilidad de cotas y leyenda de las mismas al revés</a:t>
            </a:r>
          </a:p>
          <a:p>
            <a:pPr marL="248854" indent="-248854">
              <a:buFont typeface="Arial" charset="0"/>
              <a:buChar char="•"/>
            </a:pPr>
            <a:r>
              <a:rPr lang="es-AR" sz="1524" dirty="0"/>
              <a:t>Falta el Norte</a:t>
            </a:r>
          </a:p>
          <a:p>
            <a:pPr marL="248854" indent="-248854">
              <a:buFont typeface="Arial" charset="0"/>
              <a:buChar char="•"/>
            </a:pPr>
            <a:r>
              <a:rPr lang="es-AR" sz="1524" dirty="0"/>
              <a:t>Los árboles están en medio de la vereda</a:t>
            </a:r>
          </a:p>
          <a:p>
            <a:r>
              <a:rPr lang="es-AR" sz="1524" dirty="0"/>
              <a:t>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69"/>
        <p:cNvGrpSpPr/>
        <p:nvPr/>
      </p:nvGrpSpPr>
      <p:grpSpPr>
        <a:xfrm>
          <a:off x="0" y="0"/>
          <a:ext cx="0" cy="0"/>
          <a:chOff x="0" y="0"/>
          <a:chExt cx="0" cy="0"/>
        </a:xfrm>
      </p:grpSpPr>
      <p:sp>
        <p:nvSpPr>
          <p:cNvPr id="6" name="CuadroTexto 5">
            <a:extLst>
              <a:ext uri="{FF2B5EF4-FFF2-40B4-BE49-F238E27FC236}">
                <a16:creationId xmlns:a16="http://schemas.microsoft.com/office/drawing/2014/main" id="{5F52CDCB-CF3B-44DA-A347-62B145386EF4}"/>
              </a:ext>
            </a:extLst>
          </p:cNvPr>
          <p:cNvSpPr txBox="1"/>
          <p:nvPr/>
        </p:nvSpPr>
        <p:spPr>
          <a:xfrm>
            <a:off x="7842686" y="1293571"/>
            <a:ext cx="3152071" cy="3610604"/>
          </a:xfrm>
          <a:prstGeom prst="rect">
            <a:avLst/>
          </a:prstGeom>
          <a:solidFill>
            <a:schemeClr val="bg1">
              <a:lumMod val="95000"/>
            </a:schemeClr>
          </a:solidFill>
        </p:spPr>
        <p:txBody>
          <a:bodyPr wrap="square" rtlCol="0">
            <a:spAutoFit/>
          </a:bodyPr>
          <a:lstStyle/>
          <a:p>
            <a:r>
              <a:rPr lang="es-AR" sz="1524" b="1" dirty="0">
                <a:solidFill>
                  <a:srgbClr val="FF0000"/>
                </a:solidFill>
              </a:rPr>
              <a:t>OBSERVACIONES</a:t>
            </a:r>
          </a:p>
          <a:p>
            <a:endParaRPr lang="es-AR" sz="1524" b="1" dirty="0">
              <a:solidFill>
                <a:srgbClr val="FF0000"/>
              </a:solidFill>
            </a:endParaRPr>
          </a:p>
          <a:p>
            <a:endParaRPr lang="es-AR" sz="1524" b="1" dirty="0">
              <a:solidFill>
                <a:srgbClr val="FF0000"/>
              </a:solidFill>
            </a:endParaRPr>
          </a:p>
          <a:p>
            <a:endParaRPr lang="es-AR" sz="1524" b="1" dirty="0">
              <a:solidFill>
                <a:srgbClr val="FF0000"/>
              </a:solidFill>
            </a:endParaRPr>
          </a:p>
          <a:p>
            <a:endParaRPr lang="es-AR" sz="1524" b="1" dirty="0">
              <a:solidFill>
                <a:srgbClr val="FF0000"/>
              </a:solidFill>
            </a:endParaRPr>
          </a:p>
          <a:p>
            <a:pPr marL="248854" indent="-248854">
              <a:buFont typeface="Arial" charset="0"/>
              <a:buChar char="•"/>
            </a:pPr>
            <a:r>
              <a:rPr lang="es-AR" sz="1524" dirty="0"/>
              <a:t>Falta Tratamiento del espacio exterior. (solados, espacios verdes, etc) </a:t>
            </a:r>
          </a:p>
          <a:p>
            <a:pPr marL="248854" indent="-248854">
              <a:buFont typeface="Arial" charset="0"/>
              <a:buChar char="•"/>
            </a:pPr>
            <a:r>
              <a:rPr lang="es-AR" sz="1524" dirty="0"/>
              <a:t>Escasa definición de espacios de transición</a:t>
            </a:r>
          </a:p>
          <a:p>
            <a:pPr marL="248854" indent="-248854">
              <a:buFont typeface="Arial" charset="0"/>
              <a:buChar char="•"/>
            </a:pPr>
            <a:r>
              <a:rPr lang="es-AR" sz="1524" dirty="0"/>
              <a:t>Indicación del Acceso al edificio</a:t>
            </a:r>
          </a:p>
          <a:p>
            <a:pPr marL="248854" indent="-248854">
              <a:buFont typeface="Arial" charset="0"/>
              <a:buChar char="•"/>
            </a:pPr>
            <a:r>
              <a:rPr lang="es-AR" sz="1524" dirty="0"/>
              <a:t>Poca legibilidad de cotas</a:t>
            </a:r>
          </a:p>
          <a:p>
            <a:pPr marL="248854" indent="-248854">
              <a:buFont typeface="Arial" charset="0"/>
              <a:buChar char="•"/>
            </a:pPr>
            <a:r>
              <a:rPr lang="es-AR" sz="1524" dirty="0"/>
              <a:t>Mal acotado el terreno </a:t>
            </a:r>
          </a:p>
          <a:p>
            <a:pPr marL="248854" indent="-248854">
              <a:buFont typeface="Arial" charset="0"/>
              <a:buChar char="•"/>
            </a:pPr>
            <a:r>
              <a:rPr lang="es-AR" sz="1524" dirty="0"/>
              <a:t>Los árboles están en medio de la vereda </a:t>
            </a:r>
          </a:p>
        </p:txBody>
      </p:sp>
      <p:pic>
        <p:nvPicPr>
          <p:cNvPr id="3" name="Imagen 2">
            <a:extLst>
              <a:ext uri="{FF2B5EF4-FFF2-40B4-BE49-F238E27FC236}">
                <a16:creationId xmlns:a16="http://schemas.microsoft.com/office/drawing/2014/main" id="{5E98AC13-1038-3035-175B-A4BB1F91A72B}"/>
              </a:ext>
            </a:extLst>
          </p:cNvPr>
          <p:cNvPicPr>
            <a:picLocks noChangeAspect="1"/>
          </p:cNvPicPr>
          <p:nvPr/>
        </p:nvPicPr>
        <p:blipFill>
          <a:blip r:embed="rId3"/>
          <a:stretch>
            <a:fillRect/>
          </a:stretch>
        </p:blipFill>
        <p:spPr>
          <a:xfrm>
            <a:off x="0" y="1189801"/>
            <a:ext cx="7772400" cy="4756348"/>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175"/>
        <p:cNvGrpSpPr/>
        <p:nvPr/>
      </p:nvGrpSpPr>
      <p:grpSpPr>
        <a:xfrm>
          <a:off x="0" y="0"/>
          <a:ext cx="0" cy="0"/>
          <a:chOff x="0" y="0"/>
          <a:chExt cx="0" cy="0"/>
        </a:xfrm>
      </p:grpSpPr>
      <p:pic>
        <p:nvPicPr>
          <p:cNvPr id="176" name="Google Shape;176;ga6efe23a5d_0_35"/>
          <p:cNvPicPr preferRelativeResize="0">
            <a:picLocks noChangeAspect="1"/>
          </p:cNvPicPr>
          <p:nvPr/>
        </p:nvPicPr>
        <p:blipFill>
          <a:blip r:embed="rId3">
            <a:alphaModFix/>
          </a:blip>
          <a:stretch>
            <a:fillRect/>
          </a:stretch>
        </p:blipFill>
        <p:spPr>
          <a:xfrm>
            <a:off x="0" y="333375"/>
            <a:ext cx="8768167" cy="6524625"/>
          </a:xfrm>
          <a:prstGeom prst="rect">
            <a:avLst/>
          </a:prstGeom>
          <a:noFill/>
          <a:ln>
            <a:noFill/>
          </a:ln>
        </p:spPr>
      </p:pic>
      <p:sp>
        <p:nvSpPr>
          <p:cNvPr id="5" name="CuadroTexto 4">
            <a:extLst>
              <a:ext uri="{FF2B5EF4-FFF2-40B4-BE49-F238E27FC236}">
                <a16:creationId xmlns:a16="http://schemas.microsoft.com/office/drawing/2014/main" id="{5F52CDCB-CF3B-44DA-A347-62B145386EF4}"/>
              </a:ext>
            </a:extLst>
          </p:cNvPr>
          <p:cNvSpPr txBox="1"/>
          <p:nvPr/>
        </p:nvSpPr>
        <p:spPr>
          <a:xfrm>
            <a:off x="9039929" y="1506713"/>
            <a:ext cx="3152071" cy="5017912"/>
          </a:xfrm>
          <a:prstGeom prst="rect">
            <a:avLst/>
          </a:prstGeom>
          <a:solidFill>
            <a:schemeClr val="bg1">
              <a:lumMod val="95000"/>
            </a:schemeClr>
          </a:solidFill>
        </p:spPr>
        <p:txBody>
          <a:bodyPr wrap="square" rtlCol="0">
            <a:spAutoFit/>
          </a:bodyPr>
          <a:lstStyle/>
          <a:p>
            <a:r>
              <a:rPr lang="es-AR" sz="1524" b="1" dirty="0">
                <a:solidFill>
                  <a:srgbClr val="FF0000"/>
                </a:solidFill>
              </a:rPr>
              <a:t>OBSERVACIONES</a:t>
            </a:r>
          </a:p>
          <a:p>
            <a:endParaRPr lang="es-AR" sz="1524" b="1" dirty="0">
              <a:solidFill>
                <a:srgbClr val="FF0000"/>
              </a:solidFill>
            </a:endParaRPr>
          </a:p>
          <a:p>
            <a:endParaRPr lang="es-AR" sz="1524" b="1" dirty="0">
              <a:solidFill>
                <a:srgbClr val="FF0000"/>
              </a:solidFill>
            </a:endParaRPr>
          </a:p>
          <a:p>
            <a:endParaRPr lang="es-AR" sz="1524" b="1" dirty="0">
              <a:solidFill>
                <a:srgbClr val="FF0000"/>
              </a:solidFill>
            </a:endParaRPr>
          </a:p>
          <a:p>
            <a:endParaRPr lang="es-AR" sz="1524" b="1" dirty="0">
              <a:solidFill>
                <a:srgbClr val="FF0000"/>
              </a:solidFill>
            </a:endParaRPr>
          </a:p>
          <a:p>
            <a:pPr marL="248854" indent="-248854">
              <a:buFont typeface="Arial" charset="0"/>
              <a:buChar char="•"/>
            </a:pPr>
            <a:r>
              <a:rPr lang="es-AR" sz="1524" dirty="0"/>
              <a:t>Buena definición en general</a:t>
            </a:r>
          </a:p>
          <a:p>
            <a:pPr marL="248854" indent="-248854">
              <a:buFont typeface="Arial" charset="0"/>
              <a:buChar char="•"/>
            </a:pPr>
            <a:r>
              <a:rPr lang="es-AR" sz="1524" dirty="0"/>
              <a:t>Falta Tratamiento del espacio exterior. (solados, espacios verdes, etc) </a:t>
            </a:r>
          </a:p>
          <a:p>
            <a:pPr marL="248854" indent="-248854">
              <a:buFont typeface="Arial" charset="0"/>
              <a:buChar char="•"/>
            </a:pPr>
            <a:r>
              <a:rPr lang="es-AR" sz="1524" dirty="0"/>
              <a:t>Cotas ilegibles</a:t>
            </a:r>
          </a:p>
          <a:p>
            <a:pPr marL="248854" indent="-248854">
              <a:buFont typeface="Arial" charset="0"/>
              <a:buChar char="•"/>
            </a:pPr>
            <a:r>
              <a:rPr lang="es-AR" sz="1524" dirty="0"/>
              <a:t>Umbrales y cotas de nivel.</a:t>
            </a:r>
          </a:p>
          <a:p>
            <a:pPr marL="248854" indent="-248854">
              <a:buFont typeface="Arial" charset="0"/>
              <a:buChar char="•"/>
            </a:pPr>
            <a:r>
              <a:rPr lang="es-AR" sz="1524" dirty="0"/>
              <a:t>Cerramientos hall interno</a:t>
            </a:r>
          </a:p>
          <a:p>
            <a:pPr marL="248854" indent="-248854">
              <a:buFont typeface="Arial" charset="0"/>
              <a:buChar char="•"/>
            </a:pPr>
            <a:r>
              <a:rPr lang="es-AR" sz="1524" dirty="0"/>
              <a:t>Escasa definición de espacios de transición</a:t>
            </a:r>
          </a:p>
          <a:p>
            <a:pPr marL="248854" indent="-248854">
              <a:buFont typeface="Arial" charset="0"/>
              <a:buChar char="•"/>
            </a:pPr>
            <a:r>
              <a:rPr lang="es-AR" sz="1524" dirty="0"/>
              <a:t>Indicación del Acceso al edificio</a:t>
            </a:r>
          </a:p>
          <a:p>
            <a:pPr marL="248854" indent="-248854">
              <a:buFont typeface="Arial" charset="0"/>
              <a:buChar char="•"/>
            </a:pPr>
            <a:r>
              <a:rPr lang="es-AR" sz="1524" dirty="0"/>
              <a:t>Poca Legibilidad de cotas y leyenda de las mismas al revés</a:t>
            </a:r>
          </a:p>
          <a:p>
            <a:pPr marL="248854" indent="-248854">
              <a:buFont typeface="Arial" charset="0"/>
              <a:buChar char="•"/>
            </a:pPr>
            <a:r>
              <a:rPr lang="es-AR" sz="1524" dirty="0"/>
              <a:t>Los árboles están en medio lejos del cordón de vereda </a:t>
            </a:r>
          </a:p>
          <a:p>
            <a:pPr marL="248854" indent="-248854">
              <a:buFont typeface="Arial" charset="0"/>
              <a:buChar char="•"/>
            </a:pPr>
            <a:r>
              <a:rPr lang="es-AR" sz="1524" dirty="0"/>
              <a:t>Mal uso de la línea de trazos (proyecciones)</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181"/>
        <p:cNvGrpSpPr/>
        <p:nvPr/>
      </p:nvGrpSpPr>
      <p:grpSpPr>
        <a:xfrm>
          <a:off x="0" y="0"/>
          <a:ext cx="0" cy="0"/>
          <a:chOff x="0" y="0"/>
          <a:chExt cx="0" cy="0"/>
        </a:xfrm>
      </p:grpSpPr>
      <p:pic>
        <p:nvPicPr>
          <p:cNvPr id="182" name="Google Shape;182;ga6efe23a5d_0_71"/>
          <p:cNvPicPr preferRelativeResize="0"/>
          <p:nvPr/>
        </p:nvPicPr>
        <p:blipFill>
          <a:blip r:embed="rId3">
            <a:alphaModFix/>
          </a:blip>
          <a:stretch>
            <a:fillRect/>
          </a:stretch>
        </p:blipFill>
        <p:spPr>
          <a:xfrm rot="10800000">
            <a:off x="1197244" y="1030239"/>
            <a:ext cx="6645443" cy="4975301"/>
          </a:xfrm>
          <a:prstGeom prst="rect">
            <a:avLst/>
          </a:prstGeom>
          <a:noFill/>
          <a:ln>
            <a:noFill/>
          </a:ln>
        </p:spPr>
      </p:pic>
      <p:sp>
        <p:nvSpPr>
          <p:cNvPr id="4" name="CuadroTexto 3">
            <a:extLst>
              <a:ext uri="{FF2B5EF4-FFF2-40B4-BE49-F238E27FC236}">
                <a16:creationId xmlns:a16="http://schemas.microsoft.com/office/drawing/2014/main" id="{5F52CDCB-CF3B-44DA-A347-62B145386EF4}"/>
              </a:ext>
            </a:extLst>
          </p:cNvPr>
          <p:cNvSpPr txBox="1"/>
          <p:nvPr/>
        </p:nvSpPr>
        <p:spPr>
          <a:xfrm>
            <a:off x="7842686" y="1030239"/>
            <a:ext cx="3152071" cy="5252464"/>
          </a:xfrm>
          <a:prstGeom prst="rect">
            <a:avLst/>
          </a:prstGeom>
          <a:solidFill>
            <a:schemeClr val="bg1">
              <a:lumMod val="95000"/>
            </a:schemeClr>
          </a:solidFill>
        </p:spPr>
        <p:txBody>
          <a:bodyPr wrap="square" rtlCol="0">
            <a:spAutoFit/>
          </a:bodyPr>
          <a:lstStyle/>
          <a:p>
            <a:r>
              <a:rPr lang="es-AR" sz="1524" b="1" dirty="0">
                <a:solidFill>
                  <a:srgbClr val="FF0000"/>
                </a:solidFill>
              </a:rPr>
              <a:t>OBSERVACIONES</a:t>
            </a:r>
          </a:p>
          <a:p>
            <a:endParaRPr lang="es-AR" sz="1524" b="1" dirty="0">
              <a:solidFill>
                <a:srgbClr val="FF0000"/>
              </a:solidFill>
            </a:endParaRPr>
          </a:p>
          <a:p>
            <a:endParaRPr lang="es-AR" sz="1524" b="1" dirty="0">
              <a:solidFill>
                <a:srgbClr val="FF0000"/>
              </a:solidFill>
            </a:endParaRPr>
          </a:p>
          <a:p>
            <a:endParaRPr lang="es-AR" sz="1524" b="1" dirty="0">
              <a:solidFill>
                <a:srgbClr val="FF0000"/>
              </a:solidFill>
            </a:endParaRPr>
          </a:p>
          <a:p>
            <a:endParaRPr lang="es-AR" sz="1524" b="1" dirty="0">
              <a:solidFill>
                <a:srgbClr val="FF0000"/>
              </a:solidFill>
            </a:endParaRPr>
          </a:p>
          <a:p>
            <a:endParaRPr lang="es-AR" sz="1524" b="1" dirty="0">
              <a:solidFill>
                <a:srgbClr val="FF0000"/>
              </a:solidFill>
            </a:endParaRPr>
          </a:p>
          <a:p>
            <a:endParaRPr lang="es-AR" sz="1524" b="1" dirty="0">
              <a:solidFill>
                <a:srgbClr val="FF0000"/>
              </a:solidFill>
            </a:endParaRPr>
          </a:p>
          <a:p>
            <a:pPr marL="248854" indent="-248854">
              <a:buFont typeface="Arial" charset="0"/>
              <a:buChar char="•"/>
            </a:pPr>
            <a:r>
              <a:rPr lang="es-AR" sz="1524" dirty="0"/>
              <a:t>Buena definición</a:t>
            </a:r>
          </a:p>
          <a:p>
            <a:pPr marL="248854" indent="-248854">
              <a:buFont typeface="Arial" charset="0"/>
              <a:buChar char="•"/>
            </a:pPr>
            <a:r>
              <a:rPr lang="es-AR" sz="1524" dirty="0"/>
              <a:t>Cotas ilegibles</a:t>
            </a:r>
          </a:p>
          <a:p>
            <a:pPr marL="248854" indent="-248854">
              <a:buFont typeface="Arial" charset="0"/>
              <a:buChar char="•"/>
            </a:pPr>
            <a:r>
              <a:rPr lang="es-AR" sz="1524" dirty="0"/>
              <a:t>Umbrales y cotas de nivel.</a:t>
            </a:r>
          </a:p>
          <a:p>
            <a:pPr marL="248854" indent="-248854">
              <a:buFont typeface="Arial" charset="0"/>
              <a:buChar char="•"/>
            </a:pPr>
            <a:r>
              <a:rPr lang="es-AR" sz="1524" dirty="0"/>
              <a:t>Cerramientos hall interno</a:t>
            </a:r>
          </a:p>
          <a:p>
            <a:pPr marL="248854" indent="-248854">
              <a:buFont typeface="Arial" charset="0"/>
              <a:buChar char="•"/>
            </a:pPr>
            <a:r>
              <a:rPr lang="es-AR" sz="1524" dirty="0"/>
              <a:t>Escasa definición de espacios de transición (acceso)</a:t>
            </a:r>
          </a:p>
          <a:p>
            <a:pPr marL="248854" indent="-248854">
              <a:buFont typeface="Arial" charset="0"/>
              <a:buChar char="•"/>
            </a:pPr>
            <a:r>
              <a:rPr lang="es-AR" sz="1524" dirty="0"/>
              <a:t>Indicar el Acceso al edificio</a:t>
            </a:r>
          </a:p>
          <a:p>
            <a:pPr marL="248854" indent="-248854">
              <a:buFont typeface="Arial" charset="0"/>
              <a:buChar char="•"/>
            </a:pPr>
            <a:r>
              <a:rPr lang="es-AR" sz="1524" dirty="0"/>
              <a:t>Faltan de cotas </a:t>
            </a:r>
          </a:p>
          <a:p>
            <a:pPr marL="248854" indent="-248854">
              <a:buFont typeface="Arial" charset="0"/>
              <a:buChar char="•"/>
            </a:pPr>
            <a:r>
              <a:rPr lang="es-AR" sz="1524" dirty="0"/>
              <a:t>Los árboles están en la línea municiapal, no en la vereda</a:t>
            </a:r>
          </a:p>
          <a:p>
            <a:pPr marL="248854" indent="-248854">
              <a:buFont typeface="Arial" charset="0"/>
              <a:buChar char="•"/>
            </a:pPr>
            <a:r>
              <a:rPr lang="es-AR" sz="1524" dirty="0"/>
              <a:t>Debe tener mayor definición de espacios de transición</a:t>
            </a:r>
          </a:p>
          <a:p>
            <a:pPr marL="248854" indent="-248854">
              <a:buFont typeface="Arial" charset="0"/>
              <a:buChar char="•"/>
            </a:pPr>
            <a:r>
              <a:rPr lang="es-AR" sz="1524" dirty="0"/>
              <a:t>Legibilidad de cotas, cortes </a:t>
            </a:r>
          </a:p>
          <a:p>
            <a:pPr marL="248854" indent="-248854">
              <a:buFont typeface="Arial" charset="0"/>
              <a:buChar char="•"/>
            </a:pPr>
            <a:r>
              <a:rPr lang="es-AR" sz="1524" dirty="0"/>
              <a:t>Falta el cerramiento del Hall interno</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rot="16200000">
            <a:off x="9875510" y="4550295"/>
            <a:ext cx="1592888" cy="391886"/>
          </a:xfrm>
          <a:prstGeom prst="rect">
            <a:avLst/>
          </a:prstGeom>
          <a:ln>
            <a:solidFill>
              <a:schemeClr val="tx1"/>
            </a:solidFill>
          </a:ln>
        </p:spPr>
        <p:txBody>
          <a:bodyPr/>
          <a:lstStyle>
            <a:lvl1pPr>
              <a:defRPr sz="762"/>
            </a:lvl1pPr>
          </a:lstStyle>
          <a:p>
            <a:r>
              <a:rPr lang="es-ES_tradnl" dirty="0"/>
              <a:t>Prof. Titular Dra. Arq. Cecilia Marengo</a:t>
            </a:r>
          </a:p>
          <a:p>
            <a:r>
              <a:rPr lang="es-ES_tradnl" sz="653" dirty="0"/>
              <a:t>Prof. Adjunta Dra. Arq. Miriam Liborio</a:t>
            </a:r>
          </a:p>
        </p:txBody>
      </p:sp>
      <p:sp>
        <p:nvSpPr>
          <p:cNvPr id="5" name="Footer Placeholder 4"/>
          <p:cNvSpPr>
            <a:spLocks noGrp="1"/>
          </p:cNvSpPr>
          <p:nvPr>
            <p:ph type="ftr" sz="quarter" idx="11"/>
          </p:nvPr>
        </p:nvSpPr>
        <p:spPr>
          <a:xfrm rot="16200000">
            <a:off x="9681172" y="2763069"/>
            <a:ext cx="1981562" cy="391886"/>
          </a:xfrm>
          <a:prstGeom prst="rect">
            <a:avLst/>
          </a:prstGeom>
          <a:ln>
            <a:solidFill>
              <a:schemeClr val="tx1"/>
            </a:solidFill>
          </a:ln>
        </p:spPr>
        <p:txBody>
          <a:bodyPr/>
          <a:lstStyle>
            <a:lvl1pPr algn="l">
              <a:defRPr sz="653"/>
            </a:lvl1pPr>
          </a:lstStyle>
          <a:p>
            <a:r>
              <a:rPr lang="es-ES_tradnl" dirty="0"/>
              <a:t>Estudiante:</a:t>
            </a:r>
          </a:p>
          <a:p>
            <a:r>
              <a:rPr lang="es-ES_tradnl" dirty="0"/>
              <a:t>Profesor Asistente:</a:t>
            </a:r>
          </a:p>
        </p:txBody>
      </p:sp>
      <p:sp>
        <p:nvSpPr>
          <p:cNvPr id="6" name="Slide Number Placeholder 5"/>
          <p:cNvSpPr>
            <a:spLocks noGrp="1"/>
          </p:cNvSpPr>
          <p:nvPr>
            <p:ph type="sldNum" sz="quarter" idx="12"/>
          </p:nvPr>
        </p:nvSpPr>
        <p:spPr>
          <a:xfrm rot="16200000">
            <a:off x="9743844" y="847228"/>
            <a:ext cx="1850120" cy="391886"/>
          </a:xfrm>
          <a:prstGeom prst="rect">
            <a:avLst/>
          </a:prstGeom>
          <a:ln>
            <a:solidFill>
              <a:schemeClr val="tx1"/>
            </a:solidFill>
          </a:ln>
        </p:spPr>
        <p:txBody>
          <a:bodyPr anchor="ctr"/>
          <a:lstStyle>
            <a:lvl1pPr algn="l">
              <a:defRPr/>
            </a:lvl1pPr>
          </a:lstStyle>
          <a:p>
            <a:pPr algn="ctr"/>
            <a:r>
              <a:rPr lang="es-ES_tradnl" dirty="0"/>
              <a:t>PLANTA ESC: 100</a:t>
            </a:r>
          </a:p>
        </p:txBody>
      </p:sp>
      <p:sp>
        <p:nvSpPr>
          <p:cNvPr id="7" name="Date Placeholder 3"/>
          <p:cNvSpPr txBox="1">
            <a:spLocks/>
          </p:cNvSpPr>
          <p:nvPr/>
        </p:nvSpPr>
        <p:spPr>
          <a:xfrm rot="16200000">
            <a:off x="10084034" y="5931608"/>
            <a:ext cx="1169739" cy="391886"/>
          </a:xfrm>
          <a:prstGeom prst="rect">
            <a:avLst/>
          </a:prstGeom>
          <a:ln>
            <a:solidFill>
              <a:schemeClr val="tx1"/>
            </a:solidFill>
          </a:ln>
        </p:spPr>
        <p:txBody>
          <a:bodyPr vert="horz" lIns="49770" tIns="24885" rIns="49770" bIns="24885" rtlCol="0" anchor="ctr"/>
          <a:lstStyle>
            <a:defPPr>
              <a:defRPr lang="es-ES_tradnl"/>
            </a:defPPr>
            <a:lvl1pPr marL="0" algn="l" defTabSz="1468801" rtl="0" eaLnBrk="1" latinLnBrk="0" hangingPunct="1">
              <a:defRPr sz="1600" kern="1200">
                <a:solidFill>
                  <a:schemeClr val="tx1">
                    <a:tint val="75000"/>
                  </a:schemeClr>
                </a:solidFill>
                <a:latin typeface="+mn-lt"/>
                <a:ea typeface="+mn-ea"/>
                <a:cs typeface="+mn-cs"/>
              </a:defRPr>
            </a:lvl1pPr>
            <a:lvl2pPr marL="734400" algn="l" defTabSz="1468801" rtl="0" eaLnBrk="1" latinLnBrk="0" hangingPunct="1">
              <a:defRPr sz="2891" kern="1200">
                <a:solidFill>
                  <a:schemeClr val="tx1"/>
                </a:solidFill>
                <a:latin typeface="+mn-lt"/>
                <a:ea typeface="+mn-ea"/>
                <a:cs typeface="+mn-cs"/>
              </a:defRPr>
            </a:lvl2pPr>
            <a:lvl3pPr marL="1468801" algn="l" defTabSz="1468801" rtl="0" eaLnBrk="1" latinLnBrk="0" hangingPunct="1">
              <a:defRPr sz="2891" kern="1200">
                <a:solidFill>
                  <a:schemeClr val="tx1"/>
                </a:solidFill>
                <a:latin typeface="+mn-lt"/>
                <a:ea typeface="+mn-ea"/>
                <a:cs typeface="+mn-cs"/>
              </a:defRPr>
            </a:lvl3pPr>
            <a:lvl4pPr marL="2203201" algn="l" defTabSz="1468801" rtl="0" eaLnBrk="1" latinLnBrk="0" hangingPunct="1">
              <a:defRPr sz="2891" kern="1200">
                <a:solidFill>
                  <a:schemeClr val="tx1"/>
                </a:solidFill>
                <a:latin typeface="+mn-lt"/>
                <a:ea typeface="+mn-ea"/>
                <a:cs typeface="+mn-cs"/>
              </a:defRPr>
            </a:lvl4pPr>
            <a:lvl5pPr marL="2937601" algn="l" defTabSz="1468801" rtl="0" eaLnBrk="1" latinLnBrk="0" hangingPunct="1">
              <a:defRPr sz="2891" kern="1200">
                <a:solidFill>
                  <a:schemeClr val="tx1"/>
                </a:solidFill>
                <a:latin typeface="+mn-lt"/>
                <a:ea typeface="+mn-ea"/>
                <a:cs typeface="+mn-cs"/>
              </a:defRPr>
            </a:lvl5pPr>
            <a:lvl6pPr marL="3672002" algn="l" defTabSz="1468801" rtl="0" eaLnBrk="1" latinLnBrk="0" hangingPunct="1">
              <a:defRPr sz="2891" kern="1200">
                <a:solidFill>
                  <a:schemeClr val="tx1"/>
                </a:solidFill>
                <a:latin typeface="+mn-lt"/>
                <a:ea typeface="+mn-ea"/>
                <a:cs typeface="+mn-cs"/>
              </a:defRPr>
            </a:lvl6pPr>
            <a:lvl7pPr marL="4406402" algn="l" defTabSz="1468801" rtl="0" eaLnBrk="1" latinLnBrk="0" hangingPunct="1">
              <a:defRPr sz="2891" kern="1200">
                <a:solidFill>
                  <a:schemeClr val="tx1"/>
                </a:solidFill>
                <a:latin typeface="+mn-lt"/>
                <a:ea typeface="+mn-ea"/>
                <a:cs typeface="+mn-cs"/>
              </a:defRPr>
            </a:lvl7pPr>
            <a:lvl8pPr marL="5140803" algn="l" defTabSz="1468801" rtl="0" eaLnBrk="1" latinLnBrk="0" hangingPunct="1">
              <a:defRPr sz="2891" kern="1200">
                <a:solidFill>
                  <a:schemeClr val="tx1"/>
                </a:solidFill>
                <a:latin typeface="+mn-lt"/>
                <a:ea typeface="+mn-ea"/>
                <a:cs typeface="+mn-cs"/>
              </a:defRPr>
            </a:lvl8pPr>
            <a:lvl9pPr marL="5875203" algn="l" defTabSz="1468801" rtl="0" eaLnBrk="1" latinLnBrk="0" hangingPunct="1">
              <a:defRPr sz="2891" kern="1200">
                <a:solidFill>
                  <a:schemeClr val="tx1"/>
                </a:solidFill>
                <a:latin typeface="+mn-lt"/>
                <a:ea typeface="+mn-ea"/>
                <a:cs typeface="+mn-cs"/>
              </a:defRPr>
            </a:lvl9pPr>
          </a:lstStyle>
          <a:p>
            <a:r>
              <a:rPr lang="es-ES_tradnl" sz="980" b="1" dirty="0"/>
              <a:t>ARQUITECTURA I B</a:t>
            </a:r>
          </a:p>
        </p:txBody>
      </p:sp>
      <p:pic>
        <p:nvPicPr>
          <p:cNvPr id="3" name="Imagen 2">
            <a:extLst>
              <a:ext uri="{FF2B5EF4-FFF2-40B4-BE49-F238E27FC236}">
                <a16:creationId xmlns:a16="http://schemas.microsoft.com/office/drawing/2014/main" id="{DE9F2470-2477-4509-A383-9F490D5E5BE5}"/>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Lst>
          </a:blip>
          <a:stretch>
            <a:fillRect/>
          </a:stretch>
        </p:blipFill>
        <p:spPr>
          <a:xfrm>
            <a:off x="1315636" y="163464"/>
            <a:ext cx="9010388" cy="6504878"/>
          </a:xfrm>
          <a:prstGeom prst="rect">
            <a:avLst/>
          </a:prstGeom>
        </p:spPr>
      </p:pic>
    </p:spTree>
    <p:extLst>
      <p:ext uri="{BB962C8B-B14F-4D97-AF65-F5344CB8AC3E}">
        <p14:creationId xmlns:p14="http://schemas.microsoft.com/office/powerpoint/2010/main" val="35949333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n 3">
            <a:extLst>
              <a:ext uri="{FF2B5EF4-FFF2-40B4-BE49-F238E27FC236}">
                <a16:creationId xmlns:a16="http://schemas.microsoft.com/office/drawing/2014/main" id="{C15D76EF-474E-4D08-94AE-E124A3F9D629}"/>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Effect>
                      <a14:saturation sat="400000"/>
                    </a14:imgEffect>
                    <a14:imgEffect>
                      <a14:brightnessContrast contrast="-20000"/>
                    </a14:imgEffect>
                  </a14:imgLayer>
                </a14:imgProps>
              </a:ext>
            </a:extLst>
          </a:blip>
          <a:stretch>
            <a:fillRect/>
          </a:stretch>
        </p:blipFill>
        <p:spPr>
          <a:xfrm>
            <a:off x="1478747" y="472247"/>
            <a:ext cx="8804223" cy="5454491"/>
          </a:xfrm>
          <a:prstGeom prst="rect">
            <a:avLst/>
          </a:prstGeom>
        </p:spPr>
      </p:pic>
      <p:sp>
        <p:nvSpPr>
          <p:cNvPr id="774" name="Rectángulo 773">
            <a:extLst>
              <a:ext uri="{FF2B5EF4-FFF2-40B4-BE49-F238E27FC236}">
                <a16:creationId xmlns:a16="http://schemas.microsoft.com/office/drawing/2014/main" id="{63E76920-ECC1-4833-B6E4-4A64ACB6F944}"/>
              </a:ext>
            </a:extLst>
          </p:cNvPr>
          <p:cNvSpPr/>
          <p:nvPr/>
        </p:nvSpPr>
        <p:spPr>
          <a:xfrm>
            <a:off x="7033632" y="977214"/>
            <a:ext cx="158772" cy="156628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696" name="Rectángulo 695">
            <a:extLst>
              <a:ext uri="{FF2B5EF4-FFF2-40B4-BE49-F238E27FC236}">
                <a16:creationId xmlns:a16="http://schemas.microsoft.com/office/drawing/2014/main" id="{4B53D5A3-C930-4DC3-8604-95A0ACE28D13}"/>
              </a:ext>
            </a:extLst>
          </p:cNvPr>
          <p:cNvSpPr/>
          <p:nvPr/>
        </p:nvSpPr>
        <p:spPr>
          <a:xfrm>
            <a:off x="9079836" y="4587172"/>
            <a:ext cx="64439" cy="6438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277" name="Rectángulo 276">
            <a:extLst>
              <a:ext uri="{FF2B5EF4-FFF2-40B4-BE49-F238E27FC236}">
                <a16:creationId xmlns:a16="http://schemas.microsoft.com/office/drawing/2014/main" id="{D7238C7A-4667-4D57-A127-7BBA2C53B72D}"/>
              </a:ext>
            </a:extLst>
          </p:cNvPr>
          <p:cNvSpPr/>
          <p:nvPr/>
        </p:nvSpPr>
        <p:spPr>
          <a:xfrm>
            <a:off x="9111676" y="3306618"/>
            <a:ext cx="70586" cy="137486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cxnSp>
        <p:nvCxnSpPr>
          <p:cNvPr id="345" name="Conector recto 344">
            <a:extLst>
              <a:ext uri="{FF2B5EF4-FFF2-40B4-BE49-F238E27FC236}">
                <a16:creationId xmlns:a16="http://schemas.microsoft.com/office/drawing/2014/main" id="{F41BA441-59BE-4980-95DE-84D13C46532F}"/>
              </a:ext>
            </a:extLst>
          </p:cNvPr>
          <p:cNvCxnSpPr>
            <a:cxnSpLocks/>
          </p:cNvCxnSpPr>
          <p:nvPr/>
        </p:nvCxnSpPr>
        <p:spPr>
          <a:xfrm flipV="1">
            <a:off x="4753170" y="1928671"/>
            <a:ext cx="0" cy="989617"/>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45" name="Conector recto 144">
            <a:extLst>
              <a:ext uri="{FF2B5EF4-FFF2-40B4-BE49-F238E27FC236}">
                <a16:creationId xmlns:a16="http://schemas.microsoft.com/office/drawing/2014/main" id="{A07C6095-4F1D-406A-A489-739B16524B4B}"/>
              </a:ext>
            </a:extLst>
          </p:cNvPr>
          <p:cNvCxnSpPr>
            <a:cxnSpLocks/>
          </p:cNvCxnSpPr>
          <p:nvPr/>
        </p:nvCxnSpPr>
        <p:spPr>
          <a:xfrm>
            <a:off x="4108659" y="3785934"/>
            <a:ext cx="0" cy="293915"/>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29" name="Rectángulo 28">
            <a:extLst>
              <a:ext uri="{FF2B5EF4-FFF2-40B4-BE49-F238E27FC236}">
                <a16:creationId xmlns:a16="http://schemas.microsoft.com/office/drawing/2014/main" id="{A2E72446-0A0C-44FA-9B91-3D4F96B293CF}"/>
              </a:ext>
            </a:extLst>
          </p:cNvPr>
          <p:cNvSpPr/>
          <p:nvPr/>
        </p:nvSpPr>
        <p:spPr>
          <a:xfrm>
            <a:off x="9168299" y="3250970"/>
            <a:ext cx="617259" cy="142224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8" name="Rectángulo 7"/>
          <p:cNvSpPr/>
          <p:nvPr/>
        </p:nvSpPr>
        <p:spPr>
          <a:xfrm>
            <a:off x="1442783" y="6167979"/>
            <a:ext cx="941283" cy="259943"/>
          </a:xfrm>
          <a:prstGeom prst="rect">
            <a:avLst/>
          </a:prstGeom>
        </p:spPr>
        <p:txBody>
          <a:bodyPr wrap="none">
            <a:spAutoFit/>
          </a:bodyPr>
          <a:lstStyle/>
          <a:p>
            <a:pPr algn="ctr"/>
            <a:r>
              <a:rPr lang="es-ES_tradnl" sz="1089" dirty="0">
                <a:latin typeface="Agency FB" panose="020B0503020202020204" pitchFamily="34" charset="0"/>
              </a:rPr>
              <a:t>PLANTA esc. 1:100</a:t>
            </a:r>
          </a:p>
        </p:txBody>
      </p:sp>
      <p:sp>
        <p:nvSpPr>
          <p:cNvPr id="46" name="CuadroTexto 45">
            <a:extLst>
              <a:ext uri="{FF2B5EF4-FFF2-40B4-BE49-F238E27FC236}">
                <a16:creationId xmlns:a16="http://schemas.microsoft.com/office/drawing/2014/main" id="{69ABB42C-5C6C-4D93-A295-A48FDECBCBC7}"/>
              </a:ext>
            </a:extLst>
          </p:cNvPr>
          <p:cNvSpPr txBox="1"/>
          <p:nvPr/>
        </p:nvSpPr>
        <p:spPr>
          <a:xfrm>
            <a:off x="4395535" y="3016059"/>
            <a:ext cx="352982" cy="226344"/>
          </a:xfrm>
          <a:prstGeom prst="rect">
            <a:avLst/>
          </a:prstGeom>
          <a:noFill/>
        </p:spPr>
        <p:txBody>
          <a:bodyPr wrap="none" rtlCol="0">
            <a:spAutoFit/>
          </a:bodyPr>
          <a:lstStyle/>
          <a:p>
            <a:r>
              <a:rPr lang="es-AR" sz="871" dirty="0">
                <a:latin typeface="Agency FB" panose="020B0503020202020204" pitchFamily="34" charset="0"/>
              </a:rPr>
              <a:t>HALL</a:t>
            </a:r>
            <a:endParaRPr lang="es-AR" sz="980" dirty="0">
              <a:latin typeface="Agency FB" panose="020B0503020202020204" pitchFamily="34" charset="0"/>
            </a:endParaRPr>
          </a:p>
        </p:txBody>
      </p:sp>
      <p:sp>
        <p:nvSpPr>
          <p:cNvPr id="48" name="CuadroTexto 47">
            <a:extLst>
              <a:ext uri="{FF2B5EF4-FFF2-40B4-BE49-F238E27FC236}">
                <a16:creationId xmlns:a16="http://schemas.microsoft.com/office/drawing/2014/main" id="{B646070A-9BBF-4CC1-993A-48AA4B97F37D}"/>
              </a:ext>
            </a:extLst>
          </p:cNvPr>
          <p:cNvSpPr txBox="1"/>
          <p:nvPr/>
        </p:nvSpPr>
        <p:spPr>
          <a:xfrm>
            <a:off x="4410921" y="4291533"/>
            <a:ext cx="397866" cy="243143"/>
          </a:xfrm>
          <a:prstGeom prst="rect">
            <a:avLst/>
          </a:prstGeom>
          <a:noFill/>
        </p:spPr>
        <p:txBody>
          <a:bodyPr wrap="none" rtlCol="0">
            <a:spAutoFit/>
          </a:bodyPr>
          <a:lstStyle/>
          <a:p>
            <a:r>
              <a:rPr lang="es-AR" sz="871" dirty="0">
                <a:latin typeface="Agency FB" panose="020B0503020202020204" pitchFamily="34" charset="0"/>
              </a:rPr>
              <a:t>CONS</a:t>
            </a:r>
            <a:r>
              <a:rPr lang="es-AR" sz="980" dirty="0">
                <a:latin typeface="Agency FB" panose="020B0503020202020204" pitchFamily="34" charset="0"/>
              </a:rPr>
              <a:t>.</a:t>
            </a:r>
          </a:p>
        </p:txBody>
      </p:sp>
      <p:sp>
        <p:nvSpPr>
          <p:cNvPr id="50" name="CuadroTexto 49">
            <a:extLst>
              <a:ext uri="{FF2B5EF4-FFF2-40B4-BE49-F238E27FC236}">
                <a16:creationId xmlns:a16="http://schemas.microsoft.com/office/drawing/2014/main" id="{61540074-FB48-4227-99C6-7A62F032501C}"/>
              </a:ext>
            </a:extLst>
          </p:cNvPr>
          <p:cNvSpPr txBox="1"/>
          <p:nvPr/>
        </p:nvSpPr>
        <p:spPr>
          <a:xfrm>
            <a:off x="6738263" y="4291533"/>
            <a:ext cx="340158" cy="243143"/>
          </a:xfrm>
          <a:prstGeom prst="rect">
            <a:avLst/>
          </a:prstGeom>
          <a:noFill/>
        </p:spPr>
        <p:txBody>
          <a:bodyPr wrap="none" rtlCol="0">
            <a:spAutoFit/>
          </a:bodyPr>
          <a:lstStyle/>
          <a:p>
            <a:r>
              <a:rPr lang="es-AR" sz="871" dirty="0">
                <a:latin typeface="Agency FB" panose="020B0503020202020204" pitchFamily="34" charset="0"/>
              </a:rPr>
              <a:t>DEP</a:t>
            </a:r>
            <a:r>
              <a:rPr lang="es-AR" sz="980" dirty="0">
                <a:latin typeface="Agency FB" panose="020B0503020202020204" pitchFamily="34" charset="0"/>
              </a:rPr>
              <a:t>.</a:t>
            </a:r>
          </a:p>
        </p:txBody>
      </p:sp>
      <p:sp>
        <p:nvSpPr>
          <p:cNvPr id="51" name="CuadroTexto 50">
            <a:extLst>
              <a:ext uri="{FF2B5EF4-FFF2-40B4-BE49-F238E27FC236}">
                <a16:creationId xmlns:a16="http://schemas.microsoft.com/office/drawing/2014/main" id="{506C6C3E-985D-472C-8BB7-602CE08987AD}"/>
              </a:ext>
            </a:extLst>
          </p:cNvPr>
          <p:cNvSpPr txBox="1"/>
          <p:nvPr/>
        </p:nvSpPr>
        <p:spPr>
          <a:xfrm>
            <a:off x="7611740" y="4306152"/>
            <a:ext cx="522900" cy="226344"/>
          </a:xfrm>
          <a:prstGeom prst="rect">
            <a:avLst/>
          </a:prstGeom>
          <a:noFill/>
        </p:spPr>
        <p:txBody>
          <a:bodyPr wrap="none" rtlCol="0">
            <a:spAutoFit/>
          </a:bodyPr>
          <a:lstStyle/>
          <a:p>
            <a:r>
              <a:rPr lang="es-AR" sz="871" dirty="0">
                <a:latin typeface="Agency FB" panose="020B0503020202020204" pitchFamily="34" charset="0"/>
              </a:rPr>
              <a:t>GIMNASIO</a:t>
            </a:r>
            <a:endParaRPr lang="es-AR" sz="980" dirty="0">
              <a:latin typeface="Agency FB" panose="020B0503020202020204" pitchFamily="34" charset="0"/>
            </a:endParaRPr>
          </a:p>
        </p:txBody>
      </p:sp>
      <p:sp>
        <p:nvSpPr>
          <p:cNvPr id="53" name="CuadroTexto 52">
            <a:extLst>
              <a:ext uri="{FF2B5EF4-FFF2-40B4-BE49-F238E27FC236}">
                <a16:creationId xmlns:a16="http://schemas.microsoft.com/office/drawing/2014/main" id="{D2528991-75BF-48C0-949A-49436145A5E7}"/>
              </a:ext>
            </a:extLst>
          </p:cNvPr>
          <p:cNvSpPr txBox="1"/>
          <p:nvPr/>
        </p:nvSpPr>
        <p:spPr>
          <a:xfrm>
            <a:off x="4327646" y="1672835"/>
            <a:ext cx="524503" cy="226344"/>
          </a:xfrm>
          <a:prstGeom prst="rect">
            <a:avLst/>
          </a:prstGeom>
          <a:noFill/>
        </p:spPr>
        <p:txBody>
          <a:bodyPr wrap="none" rtlCol="0">
            <a:spAutoFit/>
          </a:bodyPr>
          <a:lstStyle/>
          <a:p>
            <a:r>
              <a:rPr lang="es-AR" sz="871" dirty="0">
                <a:latin typeface="Agency FB" panose="020B0503020202020204" pitchFamily="34" charset="0"/>
              </a:rPr>
              <a:t>COMEDOR</a:t>
            </a:r>
            <a:endParaRPr lang="es-AR" sz="980" dirty="0">
              <a:latin typeface="Agency FB" panose="020B0503020202020204" pitchFamily="34" charset="0"/>
            </a:endParaRPr>
          </a:p>
        </p:txBody>
      </p:sp>
      <p:sp>
        <p:nvSpPr>
          <p:cNvPr id="63" name="CuadroTexto 62">
            <a:extLst>
              <a:ext uri="{FF2B5EF4-FFF2-40B4-BE49-F238E27FC236}">
                <a16:creationId xmlns:a16="http://schemas.microsoft.com/office/drawing/2014/main" id="{6CE46459-1AD8-4B25-9BCE-1FED4BC4A5AF}"/>
              </a:ext>
            </a:extLst>
          </p:cNvPr>
          <p:cNvSpPr txBox="1"/>
          <p:nvPr/>
        </p:nvSpPr>
        <p:spPr>
          <a:xfrm>
            <a:off x="2893101" y="3009743"/>
            <a:ext cx="425116" cy="243143"/>
          </a:xfrm>
          <a:prstGeom prst="rect">
            <a:avLst/>
          </a:prstGeom>
          <a:noFill/>
        </p:spPr>
        <p:txBody>
          <a:bodyPr wrap="none" rtlCol="0">
            <a:spAutoFit/>
          </a:bodyPr>
          <a:lstStyle/>
          <a:p>
            <a:r>
              <a:rPr lang="es-AR" sz="871" dirty="0">
                <a:latin typeface="Agency FB" panose="020B0503020202020204" pitchFamily="34" charset="0"/>
              </a:rPr>
              <a:t>ADMIN</a:t>
            </a:r>
            <a:r>
              <a:rPr lang="es-AR" sz="980" dirty="0">
                <a:latin typeface="Agency FB" panose="020B0503020202020204" pitchFamily="34" charset="0"/>
              </a:rPr>
              <a:t>.</a:t>
            </a:r>
          </a:p>
        </p:txBody>
      </p:sp>
      <p:sp>
        <p:nvSpPr>
          <p:cNvPr id="67" name="CuadroTexto 66">
            <a:extLst>
              <a:ext uri="{FF2B5EF4-FFF2-40B4-BE49-F238E27FC236}">
                <a16:creationId xmlns:a16="http://schemas.microsoft.com/office/drawing/2014/main" id="{05E90F51-C474-45CA-9876-FE5F2B25C6F8}"/>
              </a:ext>
            </a:extLst>
          </p:cNvPr>
          <p:cNvSpPr txBox="1"/>
          <p:nvPr/>
        </p:nvSpPr>
        <p:spPr>
          <a:xfrm>
            <a:off x="5964801" y="5578686"/>
            <a:ext cx="801823" cy="243143"/>
          </a:xfrm>
          <a:prstGeom prst="rect">
            <a:avLst/>
          </a:prstGeom>
          <a:noFill/>
        </p:spPr>
        <p:txBody>
          <a:bodyPr wrap="none" rtlCol="0">
            <a:spAutoFit/>
          </a:bodyPr>
          <a:lstStyle/>
          <a:p>
            <a:r>
              <a:rPr lang="es-AR" sz="980" dirty="0">
                <a:latin typeface="Agency FB" panose="020B0503020202020204" pitchFamily="34" charset="0"/>
              </a:rPr>
              <a:t>JUANA DE ARCO</a:t>
            </a:r>
            <a:endParaRPr lang="es-AR" sz="1524" dirty="0">
              <a:latin typeface="Agency FB" panose="020B0503020202020204" pitchFamily="34" charset="0"/>
            </a:endParaRPr>
          </a:p>
        </p:txBody>
      </p:sp>
      <p:sp>
        <p:nvSpPr>
          <p:cNvPr id="69" name="CuadroTexto 68">
            <a:extLst>
              <a:ext uri="{FF2B5EF4-FFF2-40B4-BE49-F238E27FC236}">
                <a16:creationId xmlns:a16="http://schemas.microsoft.com/office/drawing/2014/main" id="{D74CA4BB-F2F7-4998-BC6A-AF9BA733DE3C}"/>
              </a:ext>
            </a:extLst>
          </p:cNvPr>
          <p:cNvSpPr txBox="1"/>
          <p:nvPr/>
        </p:nvSpPr>
        <p:spPr>
          <a:xfrm rot="16200000">
            <a:off x="1299424" y="2790976"/>
            <a:ext cx="894797" cy="243143"/>
          </a:xfrm>
          <a:prstGeom prst="rect">
            <a:avLst/>
          </a:prstGeom>
          <a:noFill/>
        </p:spPr>
        <p:txBody>
          <a:bodyPr wrap="none" rtlCol="0">
            <a:spAutoFit/>
          </a:bodyPr>
          <a:lstStyle/>
          <a:p>
            <a:r>
              <a:rPr lang="es-AR" sz="980" dirty="0">
                <a:latin typeface="Agency FB" panose="020B0503020202020204" pitchFamily="34" charset="0"/>
              </a:rPr>
              <a:t>TRISTÁN MALBRÁN</a:t>
            </a:r>
            <a:endParaRPr lang="es-AR" sz="1524" dirty="0">
              <a:latin typeface="Agency FB" panose="020B0503020202020204" pitchFamily="34" charset="0"/>
            </a:endParaRPr>
          </a:p>
        </p:txBody>
      </p:sp>
      <p:sp>
        <p:nvSpPr>
          <p:cNvPr id="71" name="CuadroTexto 70">
            <a:extLst>
              <a:ext uri="{FF2B5EF4-FFF2-40B4-BE49-F238E27FC236}">
                <a16:creationId xmlns:a16="http://schemas.microsoft.com/office/drawing/2014/main" id="{354A8C72-F3E9-4AC2-8867-C9C9760F7E3D}"/>
              </a:ext>
            </a:extLst>
          </p:cNvPr>
          <p:cNvSpPr txBox="1"/>
          <p:nvPr/>
        </p:nvSpPr>
        <p:spPr>
          <a:xfrm>
            <a:off x="10047315" y="4560623"/>
            <a:ext cx="312906" cy="243143"/>
          </a:xfrm>
          <a:prstGeom prst="rect">
            <a:avLst/>
          </a:prstGeom>
          <a:noFill/>
        </p:spPr>
        <p:txBody>
          <a:bodyPr wrap="none" rtlCol="0">
            <a:spAutoFit/>
          </a:bodyPr>
          <a:lstStyle/>
          <a:p>
            <a:r>
              <a:rPr lang="es-AR" sz="980" dirty="0">
                <a:latin typeface="Agency FB" panose="020B0503020202020204" pitchFamily="34" charset="0"/>
              </a:rPr>
              <a:t>L.E.</a:t>
            </a:r>
          </a:p>
        </p:txBody>
      </p:sp>
      <p:sp>
        <p:nvSpPr>
          <p:cNvPr id="73" name="CuadroTexto 72">
            <a:extLst>
              <a:ext uri="{FF2B5EF4-FFF2-40B4-BE49-F238E27FC236}">
                <a16:creationId xmlns:a16="http://schemas.microsoft.com/office/drawing/2014/main" id="{5A912A47-57F2-432A-8469-F29C13C8EFE8}"/>
              </a:ext>
            </a:extLst>
          </p:cNvPr>
          <p:cNvSpPr txBox="1"/>
          <p:nvPr/>
        </p:nvSpPr>
        <p:spPr>
          <a:xfrm>
            <a:off x="10047315" y="4852153"/>
            <a:ext cx="330540" cy="243143"/>
          </a:xfrm>
          <a:prstGeom prst="rect">
            <a:avLst/>
          </a:prstGeom>
          <a:noFill/>
        </p:spPr>
        <p:txBody>
          <a:bodyPr wrap="none" rtlCol="0">
            <a:spAutoFit/>
          </a:bodyPr>
          <a:lstStyle/>
          <a:p>
            <a:r>
              <a:rPr lang="es-AR" sz="980" dirty="0">
                <a:latin typeface="Agency FB" panose="020B0503020202020204" pitchFamily="34" charset="0"/>
              </a:rPr>
              <a:t>L.M.</a:t>
            </a:r>
          </a:p>
        </p:txBody>
      </p:sp>
      <p:sp>
        <p:nvSpPr>
          <p:cNvPr id="80" name="Footer Placeholder 4">
            <a:extLst>
              <a:ext uri="{FF2B5EF4-FFF2-40B4-BE49-F238E27FC236}">
                <a16:creationId xmlns:a16="http://schemas.microsoft.com/office/drawing/2014/main" id="{728FF319-3AE4-4021-8D8A-BA860DCE394B}"/>
              </a:ext>
            </a:extLst>
          </p:cNvPr>
          <p:cNvSpPr>
            <a:spLocks noGrp="1"/>
          </p:cNvSpPr>
          <p:nvPr>
            <p:ph type="ftr" sz="quarter" idx="11"/>
          </p:nvPr>
        </p:nvSpPr>
        <p:spPr>
          <a:xfrm rot="16200000">
            <a:off x="9681172" y="2763069"/>
            <a:ext cx="1981562" cy="391886"/>
          </a:xfrm>
          <a:prstGeom prst="rect">
            <a:avLst/>
          </a:prstGeom>
          <a:ln>
            <a:solidFill>
              <a:schemeClr val="tx1"/>
            </a:solidFill>
          </a:ln>
        </p:spPr>
        <p:txBody>
          <a:bodyPr/>
          <a:lstStyle>
            <a:lvl1pPr algn="l">
              <a:defRPr sz="653"/>
            </a:lvl1pPr>
          </a:lstStyle>
          <a:p>
            <a:r>
              <a:rPr lang="es-ES_tradnl" sz="871" dirty="0">
                <a:latin typeface="Agency FB" panose="020B0503020202020204" pitchFamily="34" charset="0"/>
              </a:rPr>
              <a:t>Estudiante: Moreno, Lourdes Agostina</a:t>
            </a:r>
          </a:p>
          <a:p>
            <a:r>
              <a:rPr lang="es-ES_tradnl" sz="871" dirty="0">
                <a:latin typeface="Agency FB" panose="020B0503020202020204" pitchFamily="34" charset="0"/>
              </a:rPr>
              <a:t>Profesor Asistente: Vilar, Nancy</a:t>
            </a:r>
          </a:p>
        </p:txBody>
      </p:sp>
      <p:sp>
        <p:nvSpPr>
          <p:cNvPr id="81" name="Slide Number Placeholder 5">
            <a:extLst>
              <a:ext uri="{FF2B5EF4-FFF2-40B4-BE49-F238E27FC236}">
                <a16:creationId xmlns:a16="http://schemas.microsoft.com/office/drawing/2014/main" id="{6A717E45-9A35-445F-A174-9FEBCA7DF2EA}"/>
              </a:ext>
            </a:extLst>
          </p:cNvPr>
          <p:cNvSpPr>
            <a:spLocks noGrp="1"/>
          </p:cNvSpPr>
          <p:nvPr>
            <p:ph type="sldNum" sz="quarter" idx="12"/>
          </p:nvPr>
        </p:nvSpPr>
        <p:spPr>
          <a:xfrm rot="16200000">
            <a:off x="9746894" y="847227"/>
            <a:ext cx="1850120" cy="391888"/>
          </a:xfrm>
          <a:prstGeom prst="rect">
            <a:avLst/>
          </a:prstGeom>
          <a:ln>
            <a:solidFill>
              <a:schemeClr val="tx1"/>
            </a:solidFill>
          </a:ln>
        </p:spPr>
        <p:txBody>
          <a:bodyPr anchor="ctr"/>
          <a:lstStyle>
            <a:lvl1pPr algn="l">
              <a:defRPr/>
            </a:lvl1pPr>
          </a:lstStyle>
          <a:p>
            <a:pPr algn="ctr"/>
            <a:r>
              <a:rPr lang="es-ES_tradnl" sz="1197" dirty="0">
                <a:latin typeface="Agency FB" panose="020B0503020202020204" pitchFamily="34" charset="0"/>
              </a:rPr>
              <a:t>PLANTA esc. 1:100</a:t>
            </a:r>
          </a:p>
        </p:txBody>
      </p:sp>
      <p:sp>
        <p:nvSpPr>
          <p:cNvPr id="82" name="Date Placeholder 3">
            <a:extLst>
              <a:ext uri="{FF2B5EF4-FFF2-40B4-BE49-F238E27FC236}">
                <a16:creationId xmlns:a16="http://schemas.microsoft.com/office/drawing/2014/main" id="{BADA0272-9929-416E-B8D0-153CAC8C7412}"/>
              </a:ext>
            </a:extLst>
          </p:cNvPr>
          <p:cNvSpPr txBox="1">
            <a:spLocks/>
          </p:cNvSpPr>
          <p:nvPr/>
        </p:nvSpPr>
        <p:spPr>
          <a:xfrm rot="16200000">
            <a:off x="10088712" y="5933233"/>
            <a:ext cx="1169739" cy="388636"/>
          </a:xfrm>
          <a:prstGeom prst="rect">
            <a:avLst/>
          </a:prstGeom>
          <a:ln>
            <a:solidFill>
              <a:schemeClr val="tx1"/>
            </a:solidFill>
          </a:ln>
        </p:spPr>
        <p:txBody>
          <a:bodyPr vert="horz" lIns="49770" tIns="24885" rIns="49770" bIns="24885" rtlCol="0" anchor="ctr"/>
          <a:lstStyle>
            <a:defPPr>
              <a:defRPr lang="es-ES_tradnl"/>
            </a:defPPr>
            <a:lvl1pPr marL="0" algn="l" defTabSz="1468801" rtl="0" eaLnBrk="1" latinLnBrk="0" hangingPunct="1">
              <a:defRPr sz="1600" kern="1200">
                <a:solidFill>
                  <a:schemeClr val="tx1">
                    <a:tint val="75000"/>
                  </a:schemeClr>
                </a:solidFill>
                <a:latin typeface="+mn-lt"/>
                <a:ea typeface="+mn-ea"/>
                <a:cs typeface="+mn-cs"/>
              </a:defRPr>
            </a:lvl1pPr>
            <a:lvl2pPr marL="734400" algn="l" defTabSz="1468801" rtl="0" eaLnBrk="1" latinLnBrk="0" hangingPunct="1">
              <a:defRPr sz="2891" kern="1200">
                <a:solidFill>
                  <a:schemeClr val="tx1"/>
                </a:solidFill>
                <a:latin typeface="+mn-lt"/>
                <a:ea typeface="+mn-ea"/>
                <a:cs typeface="+mn-cs"/>
              </a:defRPr>
            </a:lvl2pPr>
            <a:lvl3pPr marL="1468801" algn="l" defTabSz="1468801" rtl="0" eaLnBrk="1" latinLnBrk="0" hangingPunct="1">
              <a:defRPr sz="2891" kern="1200">
                <a:solidFill>
                  <a:schemeClr val="tx1"/>
                </a:solidFill>
                <a:latin typeface="+mn-lt"/>
                <a:ea typeface="+mn-ea"/>
                <a:cs typeface="+mn-cs"/>
              </a:defRPr>
            </a:lvl3pPr>
            <a:lvl4pPr marL="2203201" algn="l" defTabSz="1468801" rtl="0" eaLnBrk="1" latinLnBrk="0" hangingPunct="1">
              <a:defRPr sz="2891" kern="1200">
                <a:solidFill>
                  <a:schemeClr val="tx1"/>
                </a:solidFill>
                <a:latin typeface="+mn-lt"/>
                <a:ea typeface="+mn-ea"/>
                <a:cs typeface="+mn-cs"/>
              </a:defRPr>
            </a:lvl4pPr>
            <a:lvl5pPr marL="2937601" algn="l" defTabSz="1468801" rtl="0" eaLnBrk="1" latinLnBrk="0" hangingPunct="1">
              <a:defRPr sz="2891" kern="1200">
                <a:solidFill>
                  <a:schemeClr val="tx1"/>
                </a:solidFill>
                <a:latin typeface="+mn-lt"/>
                <a:ea typeface="+mn-ea"/>
                <a:cs typeface="+mn-cs"/>
              </a:defRPr>
            </a:lvl5pPr>
            <a:lvl6pPr marL="3672002" algn="l" defTabSz="1468801" rtl="0" eaLnBrk="1" latinLnBrk="0" hangingPunct="1">
              <a:defRPr sz="2891" kern="1200">
                <a:solidFill>
                  <a:schemeClr val="tx1"/>
                </a:solidFill>
                <a:latin typeface="+mn-lt"/>
                <a:ea typeface="+mn-ea"/>
                <a:cs typeface="+mn-cs"/>
              </a:defRPr>
            </a:lvl6pPr>
            <a:lvl7pPr marL="4406402" algn="l" defTabSz="1468801" rtl="0" eaLnBrk="1" latinLnBrk="0" hangingPunct="1">
              <a:defRPr sz="2891" kern="1200">
                <a:solidFill>
                  <a:schemeClr val="tx1"/>
                </a:solidFill>
                <a:latin typeface="+mn-lt"/>
                <a:ea typeface="+mn-ea"/>
                <a:cs typeface="+mn-cs"/>
              </a:defRPr>
            </a:lvl7pPr>
            <a:lvl8pPr marL="5140803" algn="l" defTabSz="1468801" rtl="0" eaLnBrk="1" latinLnBrk="0" hangingPunct="1">
              <a:defRPr sz="2891" kern="1200">
                <a:solidFill>
                  <a:schemeClr val="tx1"/>
                </a:solidFill>
                <a:latin typeface="+mn-lt"/>
                <a:ea typeface="+mn-ea"/>
                <a:cs typeface="+mn-cs"/>
              </a:defRPr>
            </a:lvl8pPr>
            <a:lvl9pPr marL="5875203" algn="l" defTabSz="1468801" rtl="0" eaLnBrk="1" latinLnBrk="0" hangingPunct="1">
              <a:defRPr sz="2891" kern="1200">
                <a:solidFill>
                  <a:schemeClr val="tx1"/>
                </a:solidFill>
                <a:latin typeface="+mn-lt"/>
                <a:ea typeface="+mn-ea"/>
                <a:cs typeface="+mn-cs"/>
              </a:defRPr>
            </a:lvl9pPr>
          </a:lstStyle>
          <a:p>
            <a:pPr algn="ctr"/>
            <a:r>
              <a:rPr lang="es-ES_tradnl" sz="1197" b="1" dirty="0">
                <a:latin typeface="Agency FB" panose="020B0503020202020204" pitchFamily="34" charset="0"/>
              </a:rPr>
              <a:t>ARQUITECTURA I B</a:t>
            </a:r>
          </a:p>
        </p:txBody>
      </p:sp>
      <p:sp>
        <p:nvSpPr>
          <p:cNvPr id="83" name="Date Placeholder 3">
            <a:extLst>
              <a:ext uri="{FF2B5EF4-FFF2-40B4-BE49-F238E27FC236}">
                <a16:creationId xmlns:a16="http://schemas.microsoft.com/office/drawing/2014/main" id="{E0B87D8B-FF0F-41BD-924F-168329E1A1E7}"/>
              </a:ext>
            </a:extLst>
          </p:cNvPr>
          <p:cNvSpPr>
            <a:spLocks noGrp="1"/>
          </p:cNvSpPr>
          <p:nvPr>
            <p:ph type="dt" sz="half" idx="10"/>
          </p:nvPr>
        </p:nvSpPr>
        <p:spPr>
          <a:xfrm rot="16200000">
            <a:off x="9875510" y="4550295"/>
            <a:ext cx="1592888" cy="391886"/>
          </a:xfrm>
          <a:prstGeom prst="rect">
            <a:avLst/>
          </a:prstGeom>
          <a:ln>
            <a:solidFill>
              <a:schemeClr val="tx1"/>
            </a:solidFill>
          </a:ln>
        </p:spPr>
        <p:txBody>
          <a:bodyPr/>
          <a:lstStyle>
            <a:lvl1pPr>
              <a:defRPr sz="762"/>
            </a:lvl1pPr>
          </a:lstStyle>
          <a:p>
            <a:r>
              <a:rPr lang="es-ES_tradnl" sz="871" dirty="0">
                <a:latin typeface="Agency FB" panose="020B0503020202020204" pitchFamily="34" charset="0"/>
              </a:rPr>
              <a:t>Prof. Titular Dra. Arq. Cecilia Marengo</a:t>
            </a:r>
          </a:p>
          <a:p>
            <a:r>
              <a:rPr lang="es-ES_tradnl" sz="871" dirty="0">
                <a:latin typeface="Agency FB" panose="020B0503020202020204" pitchFamily="34" charset="0"/>
              </a:rPr>
              <a:t>Prof. Adjunta Dra. Arq. Miriam Liborio</a:t>
            </a:r>
          </a:p>
        </p:txBody>
      </p:sp>
      <p:sp>
        <p:nvSpPr>
          <p:cNvPr id="64" name="Rectángulo 63">
            <a:extLst>
              <a:ext uri="{FF2B5EF4-FFF2-40B4-BE49-F238E27FC236}">
                <a16:creationId xmlns:a16="http://schemas.microsoft.com/office/drawing/2014/main" id="{72E26259-1F15-4DDB-AB43-39B727E3712C}"/>
              </a:ext>
            </a:extLst>
          </p:cNvPr>
          <p:cNvSpPr/>
          <p:nvPr/>
        </p:nvSpPr>
        <p:spPr>
          <a:xfrm>
            <a:off x="3621772" y="3417096"/>
            <a:ext cx="490448" cy="1338532"/>
          </a:xfrm>
          <a:prstGeom prst="rect">
            <a:avLst/>
          </a:prstGeom>
          <a:solidFill>
            <a:schemeClr val="accent4">
              <a:alpha val="2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66" name="Rectángulo 65">
            <a:extLst>
              <a:ext uri="{FF2B5EF4-FFF2-40B4-BE49-F238E27FC236}">
                <a16:creationId xmlns:a16="http://schemas.microsoft.com/office/drawing/2014/main" id="{913388AB-24B6-4275-89AE-6CD6E4905F5A}"/>
              </a:ext>
            </a:extLst>
          </p:cNvPr>
          <p:cNvSpPr/>
          <p:nvPr/>
        </p:nvSpPr>
        <p:spPr>
          <a:xfrm>
            <a:off x="2669259" y="2508670"/>
            <a:ext cx="2067702" cy="908426"/>
          </a:xfrm>
          <a:prstGeom prst="rect">
            <a:avLst/>
          </a:prstGeom>
          <a:solidFill>
            <a:schemeClr val="accent4">
              <a:alpha val="2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68" name="Rectángulo 67">
            <a:extLst>
              <a:ext uri="{FF2B5EF4-FFF2-40B4-BE49-F238E27FC236}">
                <a16:creationId xmlns:a16="http://schemas.microsoft.com/office/drawing/2014/main" id="{1B228377-D232-4B13-BC84-F737D7821E92}"/>
              </a:ext>
            </a:extLst>
          </p:cNvPr>
          <p:cNvSpPr/>
          <p:nvPr/>
        </p:nvSpPr>
        <p:spPr>
          <a:xfrm>
            <a:off x="4112220" y="3417096"/>
            <a:ext cx="624741" cy="667749"/>
          </a:xfrm>
          <a:prstGeom prst="rect">
            <a:avLst/>
          </a:prstGeom>
          <a:solidFill>
            <a:schemeClr val="accent4">
              <a:alpha val="2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75" name="Rectángulo 74">
            <a:extLst>
              <a:ext uri="{FF2B5EF4-FFF2-40B4-BE49-F238E27FC236}">
                <a16:creationId xmlns:a16="http://schemas.microsoft.com/office/drawing/2014/main" id="{23DB691B-22C6-4E69-8154-4F074C6432A7}"/>
              </a:ext>
            </a:extLst>
          </p:cNvPr>
          <p:cNvSpPr/>
          <p:nvPr/>
        </p:nvSpPr>
        <p:spPr>
          <a:xfrm rot="5400000">
            <a:off x="3135441" y="4269297"/>
            <a:ext cx="946683" cy="25980"/>
          </a:xfrm>
          <a:prstGeom prst="rect">
            <a:avLst/>
          </a:prstGeom>
          <a:solidFill>
            <a:schemeClr val="accent4">
              <a:alpha val="2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78" name="Rectángulo 77">
            <a:extLst>
              <a:ext uri="{FF2B5EF4-FFF2-40B4-BE49-F238E27FC236}">
                <a16:creationId xmlns:a16="http://schemas.microsoft.com/office/drawing/2014/main" id="{38F0298C-F975-4A71-89E3-37D942544CE2}"/>
              </a:ext>
            </a:extLst>
          </p:cNvPr>
          <p:cNvSpPr/>
          <p:nvPr/>
        </p:nvSpPr>
        <p:spPr>
          <a:xfrm>
            <a:off x="4113219" y="4683119"/>
            <a:ext cx="5024863" cy="59843"/>
          </a:xfrm>
          <a:prstGeom prst="rect">
            <a:avLst/>
          </a:prstGeom>
          <a:solidFill>
            <a:schemeClr val="accent4">
              <a:alpha val="2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89" name="Rectángulo 88">
            <a:extLst>
              <a:ext uri="{FF2B5EF4-FFF2-40B4-BE49-F238E27FC236}">
                <a16:creationId xmlns:a16="http://schemas.microsoft.com/office/drawing/2014/main" id="{4F3A2EAD-037D-4A7B-95B5-B78B68AFB970}"/>
              </a:ext>
            </a:extLst>
          </p:cNvPr>
          <p:cNvSpPr/>
          <p:nvPr/>
        </p:nvSpPr>
        <p:spPr>
          <a:xfrm>
            <a:off x="4767078" y="930600"/>
            <a:ext cx="601854" cy="1963287"/>
          </a:xfrm>
          <a:prstGeom prst="rect">
            <a:avLst/>
          </a:prstGeom>
          <a:solidFill>
            <a:schemeClr val="accent4">
              <a:alpha val="2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dirty="0"/>
          </a:p>
        </p:txBody>
      </p:sp>
      <p:sp>
        <p:nvSpPr>
          <p:cNvPr id="95" name="Rectángulo 94">
            <a:extLst>
              <a:ext uri="{FF2B5EF4-FFF2-40B4-BE49-F238E27FC236}">
                <a16:creationId xmlns:a16="http://schemas.microsoft.com/office/drawing/2014/main" id="{72171999-7243-4559-8B4A-ECFCB5B2B144}"/>
              </a:ext>
            </a:extLst>
          </p:cNvPr>
          <p:cNvSpPr/>
          <p:nvPr/>
        </p:nvSpPr>
        <p:spPr>
          <a:xfrm>
            <a:off x="2666206" y="1022014"/>
            <a:ext cx="66111" cy="1486656"/>
          </a:xfrm>
          <a:prstGeom prst="rect">
            <a:avLst/>
          </a:prstGeom>
          <a:solidFill>
            <a:schemeClr val="accent4">
              <a:alpha val="2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dirty="0"/>
          </a:p>
        </p:txBody>
      </p:sp>
      <p:sp>
        <p:nvSpPr>
          <p:cNvPr id="106" name="Triángulo isósceles 105">
            <a:extLst>
              <a:ext uri="{FF2B5EF4-FFF2-40B4-BE49-F238E27FC236}">
                <a16:creationId xmlns:a16="http://schemas.microsoft.com/office/drawing/2014/main" id="{6091533F-05C2-40F3-8DE3-613C4F5FE4AE}"/>
              </a:ext>
            </a:extLst>
          </p:cNvPr>
          <p:cNvSpPr/>
          <p:nvPr/>
        </p:nvSpPr>
        <p:spPr>
          <a:xfrm rot="10800000">
            <a:off x="3674990" y="3369056"/>
            <a:ext cx="39189" cy="19594"/>
          </a:xfrm>
          <a:prstGeom prst="triangle">
            <a:avLst/>
          </a:prstGeom>
          <a:solidFill>
            <a:schemeClr val="accent4">
              <a:lumMod val="75000"/>
              <a:alpha val="2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109" name="CuadroTexto 108">
            <a:extLst>
              <a:ext uri="{FF2B5EF4-FFF2-40B4-BE49-F238E27FC236}">
                <a16:creationId xmlns:a16="http://schemas.microsoft.com/office/drawing/2014/main" id="{A8B24889-6D52-4B4C-875F-6BB9D2D04693}"/>
              </a:ext>
            </a:extLst>
          </p:cNvPr>
          <p:cNvSpPr txBox="1"/>
          <p:nvPr/>
        </p:nvSpPr>
        <p:spPr>
          <a:xfrm>
            <a:off x="2761029" y="3821671"/>
            <a:ext cx="277640" cy="167738"/>
          </a:xfrm>
          <a:prstGeom prst="rect">
            <a:avLst/>
          </a:prstGeom>
          <a:noFill/>
        </p:spPr>
        <p:txBody>
          <a:bodyPr wrap="none" rtlCol="0">
            <a:spAutoFit/>
          </a:bodyPr>
          <a:lstStyle/>
          <a:p>
            <a:r>
              <a:rPr lang="es-AR" sz="490" dirty="0">
                <a:latin typeface="Agency FB" panose="020B0503020202020204" pitchFamily="34" charset="0"/>
              </a:rPr>
              <a:t>0,00</a:t>
            </a:r>
            <a:endParaRPr lang="es-AR" sz="980" dirty="0">
              <a:latin typeface="Agency FB" panose="020B0503020202020204" pitchFamily="34" charset="0"/>
            </a:endParaRPr>
          </a:p>
        </p:txBody>
      </p:sp>
      <p:sp>
        <p:nvSpPr>
          <p:cNvPr id="110" name="CuadroTexto 109">
            <a:extLst>
              <a:ext uri="{FF2B5EF4-FFF2-40B4-BE49-F238E27FC236}">
                <a16:creationId xmlns:a16="http://schemas.microsoft.com/office/drawing/2014/main" id="{70022B35-2681-4707-82E5-D6FA1E7F77D3}"/>
              </a:ext>
            </a:extLst>
          </p:cNvPr>
          <p:cNvSpPr txBox="1"/>
          <p:nvPr/>
        </p:nvSpPr>
        <p:spPr>
          <a:xfrm>
            <a:off x="2990724" y="3820305"/>
            <a:ext cx="288862" cy="167738"/>
          </a:xfrm>
          <a:prstGeom prst="rect">
            <a:avLst/>
          </a:prstGeom>
          <a:noFill/>
        </p:spPr>
        <p:txBody>
          <a:bodyPr wrap="none" rtlCol="0">
            <a:spAutoFit/>
          </a:bodyPr>
          <a:lstStyle/>
          <a:p>
            <a:r>
              <a:rPr lang="es-AR" sz="490" dirty="0">
                <a:latin typeface="Agency FB" panose="020B0503020202020204" pitchFamily="34" charset="0"/>
              </a:rPr>
              <a:t>+0,10</a:t>
            </a:r>
            <a:endParaRPr lang="es-AR" sz="980" dirty="0">
              <a:latin typeface="Agency FB" panose="020B0503020202020204" pitchFamily="34" charset="0"/>
            </a:endParaRPr>
          </a:p>
        </p:txBody>
      </p:sp>
      <p:sp>
        <p:nvSpPr>
          <p:cNvPr id="111" name="CuadroTexto 110">
            <a:extLst>
              <a:ext uri="{FF2B5EF4-FFF2-40B4-BE49-F238E27FC236}">
                <a16:creationId xmlns:a16="http://schemas.microsoft.com/office/drawing/2014/main" id="{E3233162-3762-4193-8BE7-543616F49C13}"/>
              </a:ext>
            </a:extLst>
          </p:cNvPr>
          <p:cNvSpPr txBox="1"/>
          <p:nvPr/>
        </p:nvSpPr>
        <p:spPr>
          <a:xfrm>
            <a:off x="3257024" y="3818748"/>
            <a:ext cx="300082" cy="167738"/>
          </a:xfrm>
          <a:prstGeom prst="rect">
            <a:avLst/>
          </a:prstGeom>
          <a:noFill/>
        </p:spPr>
        <p:txBody>
          <a:bodyPr wrap="none" rtlCol="0">
            <a:spAutoFit/>
          </a:bodyPr>
          <a:lstStyle/>
          <a:p>
            <a:r>
              <a:rPr lang="es-AR" sz="490" dirty="0">
                <a:latin typeface="Agency FB" panose="020B0503020202020204" pitchFamily="34" charset="0"/>
              </a:rPr>
              <a:t>+0,20</a:t>
            </a:r>
            <a:endParaRPr lang="es-AR" sz="980" dirty="0">
              <a:latin typeface="Agency FB" panose="020B0503020202020204" pitchFamily="34" charset="0"/>
            </a:endParaRPr>
          </a:p>
        </p:txBody>
      </p:sp>
      <p:sp>
        <p:nvSpPr>
          <p:cNvPr id="112" name="CuadroTexto 111">
            <a:extLst>
              <a:ext uri="{FF2B5EF4-FFF2-40B4-BE49-F238E27FC236}">
                <a16:creationId xmlns:a16="http://schemas.microsoft.com/office/drawing/2014/main" id="{69FAAEC7-E0C2-4651-AA70-BDEC646373F3}"/>
              </a:ext>
            </a:extLst>
          </p:cNvPr>
          <p:cNvSpPr txBox="1"/>
          <p:nvPr/>
        </p:nvSpPr>
        <p:spPr>
          <a:xfrm>
            <a:off x="3743876" y="3813431"/>
            <a:ext cx="303288" cy="167738"/>
          </a:xfrm>
          <a:prstGeom prst="rect">
            <a:avLst/>
          </a:prstGeom>
          <a:noFill/>
        </p:spPr>
        <p:txBody>
          <a:bodyPr wrap="none" rtlCol="0">
            <a:spAutoFit/>
          </a:bodyPr>
          <a:lstStyle/>
          <a:p>
            <a:r>
              <a:rPr lang="es-AR" sz="490" dirty="0">
                <a:latin typeface="Agency FB" panose="020B0503020202020204" pitchFamily="34" charset="0"/>
              </a:rPr>
              <a:t>+0,30</a:t>
            </a:r>
            <a:endParaRPr lang="es-AR" sz="980" dirty="0">
              <a:latin typeface="Agency FB" panose="020B0503020202020204" pitchFamily="34" charset="0"/>
            </a:endParaRPr>
          </a:p>
        </p:txBody>
      </p:sp>
      <p:sp>
        <p:nvSpPr>
          <p:cNvPr id="114" name="CuadroTexto 113">
            <a:extLst>
              <a:ext uri="{FF2B5EF4-FFF2-40B4-BE49-F238E27FC236}">
                <a16:creationId xmlns:a16="http://schemas.microsoft.com/office/drawing/2014/main" id="{ECF0B54B-8F6D-4911-8143-9E3EABAD4661}"/>
              </a:ext>
            </a:extLst>
          </p:cNvPr>
          <p:cNvSpPr txBox="1"/>
          <p:nvPr/>
        </p:nvSpPr>
        <p:spPr>
          <a:xfrm>
            <a:off x="2733314" y="3806556"/>
            <a:ext cx="210314" cy="167738"/>
          </a:xfrm>
          <a:prstGeom prst="rect">
            <a:avLst/>
          </a:prstGeom>
          <a:noFill/>
        </p:spPr>
        <p:txBody>
          <a:bodyPr wrap="none" rtlCol="0">
            <a:spAutoFit/>
          </a:bodyPr>
          <a:lstStyle/>
          <a:p>
            <a:r>
              <a:rPr lang="es-AR" sz="490" dirty="0">
                <a:latin typeface="Agency FB" panose="020B0503020202020204" pitchFamily="34" charset="0"/>
              </a:rPr>
              <a:t>+</a:t>
            </a:r>
            <a:endParaRPr lang="es-AR" sz="980" dirty="0">
              <a:latin typeface="Agency FB" panose="020B0503020202020204" pitchFamily="34" charset="0"/>
            </a:endParaRPr>
          </a:p>
        </p:txBody>
      </p:sp>
      <p:sp>
        <p:nvSpPr>
          <p:cNvPr id="115" name="CuadroTexto 114">
            <a:extLst>
              <a:ext uri="{FF2B5EF4-FFF2-40B4-BE49-F238E27FC236}">
                <a16:creationId xmlns:a16="http://schemas.microsoft.com/office/drawing/2014/main" id="{BFC47AB8-47E7-45E4-BAA1-C694BB47729D}"/>
              </a:ext>
            </a:extLst>
          </p:cNvPr>
          <p:cNvSpPr txBox="1"/>
          <p:nvPr/>
        </p:nvSpPr>
        <p:spPr>
          <a:xfrm>
            <a:off x="2737348" y="3832175"/>
            <a:ext cx="203902" cy="167738"/>
          </a:xfrm>
          <a:prstGeom prst="rect">
            <a:avLst/>
          </a:prstGeom>
          <a:noFill/>
        </p:spPr>
        <p:txBody>
          <a:bodyPr wrap="none" rtlCol="0">
            <a:spAutoFit/>
          </a:bodyPr>
          <a:lstStyle/>
          <a:p>
            <a:r>
              <a:rPr lang="es-AR" sz="490" dirty="0">
                <a:latin typeface="Agency FB" panose="020B0503020202020204" pitchFamily="34" charset="0"/>
              </a:rPr>
              <a:t>-</a:t>
            </a:r>
            <a:endParaRPr lang="es-AR" sz="980" dirty="0">
              <a:latin typeface="Agency FB" panose="020B0503020202020204" pitchFamily="34" charset="0"/>
            </a:endParaRPr>
          </a:p>
        </p:txBody>
      </p:sp>
      <p:sp>
        <p:nvSpPr>
          <p:cNvPr id="117" name="CuadroTexto 116">
            <a:extLst>
              <a:ext uri="{FF2B5EF4-FFF2-40B4-BE49-F238E27FC236}">
                <a16:creationId xmlns:a16="http://schemas.microsoft.com/office/drawing/2014/main" id="{BFB92D24-88CE-4C21-965E-EEC26C5BAF34}"/>
              </a:ext>
            </a:extLst>
          </p:cNvPr>
          <p:cNvSpPr txBox="1"/>
          <p:nvPr/>
        </p:nvSpPr>
        <p:spPr>
          <a:xfrm rot="16200000">
            <a:off x="4307332" y="4754618"/>
            <a:ext cx="213520" cy="167738"/>
          </a:xfrm>
          <a:prstGeom prst="rect">
            <a:avLst/>
          </a:prstGeom>
          <a:noFill/>
        </p:spPr>
        <p:txBody>
          <a:bodyPr wrap="none" rtlCol="0">
            <a:spAutoFit/>
          </a:bodyPr>
          <a:lstStyle/>
          <a:p>
            <a:r>
              <a:rPr lang="es-AR" sz="490" b="1" dirty="0">
                <a:latin typeface="Agency FB" panose="020B0503020202020204" pitchFamily="34" charset="0"/>
              </a:rPr>
              <a:t>B</a:t>
            </a:r>
            <a:endParaRPr lang="es-AR" sz="980" b="1" dirty="0">
              <a:latin typeface="Agency FB" panose="020B0503020202020204" pitchFamily="34" charset="0"/>
            </a:endParaRPr>
          </a:p>
        </p:txBody>
      </p:sp>
      <p:sp>
        <p:nvSpPr>
          <p:cNvPr id="118" name="CuadroTexto 117">
            <a:extLst>
              <a:ext uri="{FF2B5EF4-FFF2-40B4-BE49-F238E27FC236}">
                <a16:creationId xmlns:a16="http://schemas.microsoft.com/office/drawing/2014/main" id="{BDAD277C-9E64-430A-886E-813ED4BFFB0D}"/>
              </a:ext>
            </a:extLst>
          </p:cNvPr>
          <p:cNvSpPr txBox="1"/>
          <p:nvPr/>
        </p:nvSpPr>
        <p:spPr>
          <a:xfrm>
            <a:off x="4326169" y="3449642"/>
            <a:ext cx="274434" cy="167738"/>
          </a:xfrm>
          <a:prstGeom prst="rect">
            <a:avLst/>
          </a:prstGeom>
          <a:noFill/>
        </p:spPr>
        <p:txBody>
          <a:bodyPr wrap="none" rtlCol="0">
            <a:spAutoFit/>
          </a:bodyPr>
          <a:lstStyle/>
          <a:p>
            <a:r>
              <a:rPr lang="es-AR" sz="490" dirty="0">
                <a:latin typeface="Agency FB" panose="020B0503020202020204" pitchFamily="34" charset="0"/>
              </a:rPr>
              <a:t>3,20</a:t>
            </a:r>
            <a:endParaRPr lang="es-AR" sz="980" dirty="0">
              <a:latin typeface="Agency FB" panose="020B0503020202020204" pitchFamily="34" charset="0"/>
            </a:endParaRPr>
          </a:p>
        </p:txBody>
      </p:sp>
      <p:sp>
        <p:nvSpPr>
          <p:cNvPr id="119" name="CuadroTexto 118">
            <a:extLst>
              <a:ext uri="{FF2B5EF4-FFF2-40B4-BE49-F238E27FC236}">
                <a16:creationId xmlns:a16="http://schemas.microsoft.com/office/drawing/2014/main" id="{89A48DA7-E65F-4BB3-A457-5638F3706E72}"/>
              </a:ext>
            </a:extLst>
          </p:cNvPr>
          <p:cNvSpPr txBox="1"/>
          <p:nvPr/>
        </p:nvSpPr>
        <p:spPr>
          <a:xfrm>
            <a:off x="3746986" y="2866855"/>
            <a:ext cx="303288" cy="167738"/>
          </a:xfrm>
          <a:prstGeom prst="rect">
            <a:avLst/>
          </a:prstGeom>
          <a:noFill/>
        </p:spPr>
        <p:txBody>
          <a:bodyPr wrap="none" rtlCol="0">
            <a:spAutoFit/>
          </a:bodyPr>
          <a:lstStyle/>
          <a:p>
            <a:r>
              <a:rPr lang="es-AR" sz="490" dirty="0">
                <a:latin typeface="Agency FB" panose="020B0503020202020204" pitchFamily="34" charset="0"/>
              </a:rPr>
              <a:t>+0,30</a:t>
            </a:r>
            <a:endParaRPr lang="es-AR" sz="980" dirty="0">
              <a:latin typeface="Agency FB" panose="020B0503020202020204" pitchFamily="34" charset="0"/>
            </a:endParaRPr>
          </a:p>
        </p:txBody>
      </p:sp>
      <p:sp>
        <p:nvSpPr>
          <p:cNvPr id="120" name="CuadroTexto 119">
            <a:extLst>
              <a:ext uri="{FF2B5EF4-FFF2-40B4-BE49-F238E27FC236}">
                <a16:creationId xmlns:a16="http://schemas.microsoft.com/office/drawing/2014/main" id="{68B3A30D-AA12-4E9B-911D-C5728330ED13}"/>
              </a:ext>
            </a:extLst>
          </p:cNvPr>
          <p:cNvSpPr txBox="1"/>
          <p:nvPr/>
        </p:nvSpPr>
        <p:spPr>
          <a:xfrm>
            <a:off x="4338140" y="2273672"/>
            <a:ext cx="376802" cy="167738"/>
          </a:xfrm>
          <a:prstGeom prst="rect">
            <a:avLst/>
          </a:prstGeom>
          <a:noFill/>
        </p:spPr>
        <p:txBody>
          <a:bodyPr wrap="square" rtlCol="0">
            <a:spAutoFit/>
          </a:bodyPr>
          <a:lstStyle/>
          <a:p>
            <a:r>
              <a:rPr lang="es-AR" sz="490" dirty="0">
                <a:latin typeface="Agency FB" panose="020B0503020202020204" pitchFamily="34" charset="0"/>
              </a:rPr>
              <a:t>7,10</a:t>
            </a:r>
            <a:endParaRPr lang="es-AR" sz="980" dirty="0">
              <a:latin typeface="Agency FB" panose="020B0503020202020204" pitchFamily="34" charset="0"/>
            </a:endParaRPr>
          </a:p>
        </p:txBody>
      </p:sp>
      <p:sp>
        <p:nvSpPr>
          <p:cNvPr id="121" name="CuadroTexto 120">
            <a:extLst>
              <a:ext uri="{FF2B5EF4-FFF2-40B4-BE49-F238E27FC236}">
                <a16:creationId xmlns:a16="http://schemas.microsoft.com/office/drawing/2014/main" id="{11586AA6-230B-4925-81FE-C8F6333718B8}"/>
              </a:ext>
            </a:extLst>
          </p:cNvPr>
          <p:cNvSpPr txBox="1"/>
          <p:nvPr/>
        </p:nvSpPr>
        <p:spPr>
          <a:xfrm>
            <a:off x="5554025" y="3460795"/>
            <a:ext cx="277640" cy="167738"/>
          </a:xfrm>
          <a:prstGeom prst="rect">
            <a:avLst/>
          </a:prstGeom>
          <a:noFill/>
        </p:spPr>
        <p:txBody>
          <a:bodyPr wrap="none" rtlCol="0">
            <a:spAutoFit/>
          </a:bodyPr>
          <a:lstStyle/>
          <a:p>
            <a:r>
              <a:rPr lang="es-AR" sz="490" dirty="0">
                <a:latin typeface="Agency FB" panose="020B0503020202020204" pitchFamily="34" charset="0"/>
              </a:rPr>
              <a:t>9,90</a:t>
            </a:r>
            <a:endParaRPr lang="es-AR" sz="980" dirty="0">
              <a:latin typeface="Agency FB" panose="020B0503020202020204" pitchFamily="34" charset="0"/>
            </a:endParaRPr>
          </a:p>
        </p:txBody>
      </p:sp>
      <p:sp>
        <p:nvSpPr>
          <p:cNvPr id="122" name="CuadroTexto 121">
            <a:extLst>
              <a:ext uri="{FF2B5EF4-FFF2-40B4-BE49-F238E27FC236}">
                <a16:creationId xmlns:a16="http://schemas.microsoft.com/office/drawing/2014/main" id="{936C4CC6-8D34-46C8-BE8F-E131E0AB7085}"/>
              </a:ext>
            </a:extLst>
          </p:cNvPr>
          <p:cNvSpPr txBox="1"/>
          <p:nvPr/>
        </p:nvSpPr>
        <p:spPr>
          <a:xfrm>
            <a:off x="6712198" y="3466935"/>
            <a:ext cx="271228" cy="167738"/>
          </a:xfrm>
          <a:prstGeom prst="rect">
            <a:avLst/>
          </a:prstGeom>
          <a:noFill/>
        </p:spPr>
        <p:txBody>
          <a:bodyPr wrap="none" rtlCol="0">
            <a:spAutoFit/>
          </a:bodyPr>
          <a:lstStyle/>
          <a:p>
            <a:r>
              <a:rPr lang="es-AR" sz="490" dirty="0">
                <a:latin typeface="Agency FB" panose="020B0503020202020204" pitchFamily="34" charset="0"/>
              </a:rPr>
              <a:t>2,40</a:t>
            </a:r>
            <a:endParaRPr lang="es-AR" sz="980" dirty="0">
              <a:latin typeface="Agency FB" panose="020B0503020202020204" pitchFamily="34" charset="0"/>
            </a:endParaRPr>
          </a:p>
        </p:txBody>
      </p:sp>
      <p:sp>
        <p:nvSpPr>
          <p:cNvPr id="123" name="CuadroTexto 122">
            <a:extLst>
              <a:ext uri="{FF2B5EF4-FFF2-40B4-BE49-F238E27FC236}">
                <a16:creationId xmlns:a16="http://schemas.microsoft.com/office/drawing/2014/main" id="{B057DE63-B147-4608-80DF-DA0FD3C5C23E}"/>
              </a:ext>
            </a:extLst>
          </p:cNvPr>
          <p:cNvSpPr txBox="1"/>
          <p:nvPr/>
        </p:nvSpPr>
        <p:spPr>
          <a:xfrm>
            <a:off x="8089606" y="3471194"/>
            <a:ext cx="261610" cy="167738"/>
          </a:xfrm>
          <a:prstGeom prst="rect">
            <a:avLst/>
          </a:prstGeom>
          <a:noFill/>
        </p:spPr>
        <p:txBody>
          <a:bodyPr wrap="none" rtlCol="0">
            <a:spAutoFit/>
          </a:bodyPr>
          <a:lstStyle/>
          <a:p>
            <a:r>
              <a:rPr lang="es-AR" sz="490" dirty="0">
                <a:latin typeface="Agency FB" panose="020B0503020202020204" pitchFamily="34" charset="0"/>
              </a:rPr>
              <a:t>11,10</a:t>
            </a:r>
            <a:endParaRPr lang="es-AR" sz="980" dirty="0">
              <a:latin typeface="Agency FB" panose="020B0503020202020204" pitchFamily="34" charset="0"/>
            </a:endParaRPr>
          </a:p>
        </p:txBody>
      </p:sp>
      <p:sp>
        <p:nvSpPr>
          <p:cNvPr id="124" name="CuadroTexto 123">
            <a:extLst>
              <a:ext uri="{FF2B5EF4-FFF2-40B4-BE49-F238E27FC236}">
                <a16:creationId xmlns:a16="http://schemas.microsoft.com/office/drawing/2014/main" id="{29C7FF9F-63AA-4FD8-8D11-A5872ACF50CD}"/>
              </a:ext>
            </a:extLst>
          </p:cNvPr>
          <p:cNvSpPr txBox="1"/>
          <p:nvPr/>
        </p:nvSpPr>
        <p:spPr>
          <a:xfrm rot="16200000">
            <a:off x="8765270" y="3888760"/>
            <a:ext cx="272832" cy="167738"/>
          </a:xfrm>
          <a:prstGeom prst="rect">
            <a:avLst/>
          </a:prstGeom>
          <a:noFill/>
        </p:spPr>
        <p:txBody>
          <a:bodyPr wrap="none" rtlCol="0">
            <a:spAutoFit/>
          </a:bodyPr>
          <a:lstStyle/>
          <a:p>
            <a:r>
              <a:rPr lang="es-AR" sz="490" dirty="0">
                <a:latin typeface="Agency FB" panose="020B0503020202020204" pitchFamily="34" charset="0"/>
              </a:rPr>
              <a:t>7,00</a:t>
            </a:r>
            <a:endParaRPr lang="es-AR" sz="980" dirty="0">
              <a:latin typeface="Agency FB" panose="020B0503020202020204" pitchFamily="34" charset="0"/>
            </a:endParaRPr>
          </a:p>
        </p:txBody>
      </p:sp>
      <p:sp>
        <p:nvSpPr>
          <p:cNvPr id="125" name="CuadroTexto 124">
            <a:extLst>
              <a:ext uri="{FF2B5EF4-FFF2-40B4-BE49-F238E27FC236}">
                <a16:creationId xmlns:a16="http://schemas.microsoft.com/office/drawing/2014/main" id="{931551B6-BBB5-441C-B4B7-09CF81FE6D6D}"/>
              </a:ext>
            </a:extLst>
          </p:cNvPr>
          <p:cNvSpPr txBox="1"/>
          <p:nvPr/>
        </p:nvSpPr>
        <p:spPr>
          <a:xfrm>
            <a:off x="7242298" y="3839228"/>
            <a:ext cx="303288" cy="167738"/>
          </a:xfrm>
          <a:prstGeom prst="rect">
            <a:avLst/>
          </a:prstGeom>
          <a:noFill/>
        </p:spPr>
        <p:txBody>
          <a:bodyPr wrap="none" rtlCol="0">
            <a:spAutoFit/>
          </a:bodyPr>
          <a:lstStyle/>
          <a:p>
            <a:r>
              <a:rPr lang="es-AR" sz="490" dirty="0">
                <a:latin typeface="Agency FB" panose="020B0503020202020204" pitchFamily="34" charset="0"/>
              </a:rPr>
              <a:t>+0,30</a:t>
            </a:r>
            <a:endParaRPr lang="es-AR" sz="980" dirty="0">
              <a:latin typeface="Agency FB" panose="020B0503020202020204" pitchFamily="34" charset="0"/>
            </a:endParaRPr>
          </a:p>
        </p:txBody>
      </p:sp>
      <p:sp>
        <p:nvSpPr>
          <p:cNvPr id="128" name="CuadroTexto 127">
            <a:extLst>
              <a:ext uri="{FF2B5EF4-FFF2-40B4-BE49-F238E27FC236}">
                <a16:creationId xmlns:a16="http://schemas.microsoft.com/office/drawing/2014/main" id="{1ED7966F-5B6D-47CE-A1B8-30DD82180160}"/>
              </a:ext>
            </a:extLst>
          </p:cNvPr>
          <p:cNvSpPr txBox="1"/>
          <p:nvPr/>
        </p:nvSpPr>
        <p:spPr>
          <a:xfrm rot="16200000">
            <a:off x="4318718" y="804527"/>
            <a:ext cx="213520" cy="167738"/>
          </a:xfrm>
          <a:prstGeom prst="rect">
            <a:avLst/>
          </a:prstGeom>
          <a:noFill/>
        </p:spPr>
        <p:txBody>
          <a:bodyPr wrap="none" rtlCol="0">
            <a:spAutoFit/>
          </a:bodyPr>
          <a:lstStyle/>
          <a:p>
            <a:r>
              <a:rPr lang="es-AR" sz="490" b="1" dirty="0">
                <a:latin typeface="Agency FB" panose="020B0503020202020204" pitchFamily="34" charset="0"/>
              </a:rPr>
              <a:t>B</a:t>
            </a:r>
            <a:endParaRPr lang="es-AR" sz="980" b="1" dirty="0">
              <a:latin typeface="Agency FB" panose="020B0503020202020204" pitchFamily="34" charset="0"/>
            </a:endParaRPr>
          </a:p>
        </p:txBody>
      </p:sp>
      <p:sp>
        <p:nvSpPr>
          <p:cNvPr id="129" name="CuadroTexto 128">
            <a:extLst>
              <a:ext uri="{FF2B5EF4-FFF2-40B4-BE49-F238E27FC236}">
                <a16:creationId xmlns:a16="http://schemas.microsoft.com/office/drawing/2014/main" id="{5CB6EF69-6AA2-43E2-A3B2-ABC24949F7EA}"/>
              </a:ext>
            </a:extLst>
          </p:cNvPr>
          <p:cNvSpPr txBox="1"/>
          <p:nvPr/>
        </p:nvSpPr>
        <p:spPr>
          <a:xfrm>
            <a:off x="9174212" y="3941013"/>
            <a:ext cx="117928" cy="167738"/>
          </a:xfrm>
          <a:prstGeom prst="rect">
            <a:avLst/>
          </a:prstGeom>
          <a:noFill/>
        </p:spPr>
        <p:txBody>
          <a:bodyPr wrap="square" rtlCol="0">
            <a:spAutoFit/>
          </a:bodyPr>
          <a:lstStyle/>
          <a:p>
            <a:r>
              <a:rPr lang="es-AR" sz="490" b="1" dirty="0">
                <a:latin typeface="Agency FB" panose="020B0503020202020204" pitchFamily="34" charset="0"/>
              </a:rPr>
              <a:t>A</a:t>
            </a:r>
            <a:endParaRPr lang="es-AR" sz="980" b="1" dirty="0">
              <a:latin typeface="Agency FB" panose="020B0503020202020204" pitchFamily="34" charset="0"/>
            </a:endParaRPr>
          </a:p>
        </p:txBody>
      </p:sp>
      <p:sp>
        <p:nvSpPr>
          <p:cNvPr id="2" name="Rectángulo 1">
            <a:extLst>
              <a:ext uri="{FF2B5EF4-FFF2-40B4-BE49-F238E27FC236}">
                <a16:creationId xmlns:a16="http://schemas.microsoft.com/office/drawing/2014/main" id="{26B65EA8-3D70-4353-A885-00E4D68109B3}"/>
              </a:ext>
            </a:extLst>
          </p:cNvPr>
          <p:cNvSpPr/>
          <p:nvPr/>
        </p:nvSpPr>
        <p:spPr>
          <a:xfrm>
            <a:off x="9617547" y="428907"/>
            <a:ext cx="282946" cy="40245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pic>
        <p:nvPicPr>
          <p:cNvPr id="1026" name="Picture 2" descr="Norte en la brújula, ios símbolo interfaz 7 | Icono Gratis">
            <a:extLst>
              <a:ext uri="{FF2B5EF4-FFF2-40B4-BE49-F238E27FC236}">
                <a16:creationId xmlns:a16="http://schemas.microsoft.com/office/drawing/2014/main" id="{6E02459C-3E6E-46F7-ABA3-3AE8FD09DF7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2647758">
            <a:off x="9762366" y="373194"/>
            <a:ext cx="385827" cy="385827"/>
          </a:xfrm>
          <a:prstGeom prst="rect">
            <a:avLst/>
          </a:prstGeom>
          <a:noFill/>
          <a:extLst>
            <a:ext uri="{909E8E84-426E-40DD-AFC4-6F175D3DCCD1}">
              <a14:hiddenFill xmlns:a14="http://schemas.microsoft.com/office/drawing/2010/main">
                <a:solidFill>
                  <a:srgbClr val="FFFFFF"/>
                </a:solidFill>
              </a14:hiddenFill>
            </a:ext>
          </a:extLst>
        </p:spPr>
      </p:pic>
      <p:cxnSp>
        <p:nvCxnSpPr>
          <p:cNvPr id="6" name="Conector recto 5">
            <a:extLst>
              <a:ext uri="{FF2B5EF4-FFF2-40B4-BE49-F238E27FC236}">
                <a16:creationId xmlns:a16="http://schemas.microsoft.com/office/drawing/2014/main" id="{C939C1E0-EF3A-4567-B8BD-AF685671EF06}"/>
              </a:ext>
            </a:extLst>
          </p:cNvPr>
          <p:cNvCxnSpPr>
            <a:cxnSpLocks/>
          </p:cNvCxnSpPr>
          <p:nvPr/>
        </p:nvCxnSpPr>
        <p:spPr>
          <a:xfrm>
            <a:off x="9693614" y="928471"/>
            <a:ext cx="62212" cy="1909558"/>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6" name="Conector recto 95">
            <a:extLst>
              <a:ext uri="{FF2B5EF4-FFF2-40B4-BE49-F238E27FC236}">
                <a16:creationId xmlns:a16="http://schemas.microsoft.com/office/drawing/2014/main" id="{5CBE1323-8B96-4319-BA76-2DFDFA1F811D}"/>
              </a:ext>
            </a:extLst>
          </p:cNvPr>
          <p:cNvCxnSpPr>
            <a:cxnSpLocks/>
          </p:cNvCxnSpPr>
          <p:nvPr/>
        </p:nvCxnSpPr>
        <p:spPr>
          <a:xfrm>
            <a:off x="9755826" y="2981786"/>
            <a:ext cx="56072" cy="1664996"/>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9" name="Conector recto 18">
            <a:extLst>
              <a:ext uri="{FF2B5EF4-FFF2-40B4-BE49-F238E27FC236}">
                <a16:creationId xmlns:a16="http://schemas.microsoft.com/office/drawing/2014/main" id="{F348C5E6-975C-4495-9E26-7247445D6158}"/>
              </a:ext>
            </a:extLst>
          </p:cNvPr>
          <p:cNvCxnSpPr>
            <a:cxnSpLocks/>
          </p:cNvCxnSpPr>
          <p:nvPr/>
        </p:nvCxnSpPr>
        <p:spPr>
          <a:xfrm>
            <a:off x="9803226" y="928471"/>
            <a:ext cx="0" cy="196995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Conector recto 21">
            <a:extLst>
              <a:ext uri="{FF2B5EF4-FFF2-40B4-BE49-F238E27FC236}">
                <a16:creationId xmlns:a16="http://schemas.microsoft.com/office/drawing/2014/main" id="{D7C684A1-4C04-416A-B067-5138BB82EBC2}"/>
              </a:ext>
            </a:extLst>
          </p:cNvPr>
          <p:cNvCxnSpPr/>
          <p:nvPr/>
        </p:nvCxnSpPr>
        <p:spPr>
          <a:xfrm flipV="1">
            <a:off x="5375811" y="918989"/>
            <a:ext cx="4380015" cy="1"/>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7" name="Conector recto 96">
            <a:extLst>
              <a:ext uri="{FF2B5EF4-FFF2-40B4-BE49-F238E27FC236}">
                <a16:creationId xmlns:a16="http://schemas.microsoft.com/office/drawing/2014/main" id="{FF1320BC-8535-464D-B503-16DF0C11BF27}"/>
              </a:ext>
            </a:extLst>
          </p:cNvPr>
          <p:cNvCxnSpPr>
            <a:cxnSpLocks/>
          </p:cNvCxnSpPr>
          <p:nvPr/>
        </p:nvCxnSpPr>
        <p:spPr>
          <a:xfrm>
            <a:off x="9803226" y="2892943"/>
            <a:ext cx="2747" cy="184103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Conector recto 25">
            <a:extLst>
              <a:ext uri="{FF2B5EF4-FFF2-40B4-BE49-F238E27FC236}">
                <a16:creationId xmlns:a16="http://schemas.microsoft.com/office/drawing/2014/main" id="{4C837596-4781-4B71-BCF1-767BBFB8692F}"/>
              </a:ext>
            </a:extLst>
          </p:cNvPr>
          <p:cNvCxnSpPr/>
          <p:nvPr/>
        </p:nvCxnSpPr>
        <p:spPr>
          <a:xfrm>
            <a:off x="5375811" y="928471"/>
            <a:ext cx="443608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8" name="Rectángulo 27">
            <a:extLst>
              <a:ext uri="{FF2B5EF4-FFF2-40B4-BE49-F238E27FC236}">
                <a16:creationId xmlns:a16="http://schemas.microsoft.com/office/drawing/2014/main" id="{8DDF44DE-6811-486B-AB39-D7C8B53C5419}"/>
              </a:ext>
            </a:extLst>
          </p:cNvPr>
          <p:cNvSpPr/>
          <p:nvPr/>
        </p:nvSpPr>
        <p:spPr>
          <a:xfrm>
            <a:off x="9208156" y="3272386"/>
            <a:ext cx="547670" cy="156606"/>
          </a:xfrm>
          <a:prstGeom prst="rect">
            <a:avLst/>
          </a:prstGeom>
          <a:noFill/>
          <a:ln w="19050">
            <a:solidFill>
              <a:schemeClr val="tx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98" name="Rectángulo 97">
            <a:extLst>
              <a:ext uri="{FF2B5EF4-FFF2-40B4-BE49-F238E27FC236}">
                <a16:creationId xmlns:a16="http://schemas.microsoft.com/office/drawing/2014/main" id="{5C6273C7-097E-4837-AEFD-9D9548D13304}"/>
              </a:ext>
            </a:extLst>
          </p:cNvPr>
          <p:cNvSpPr/>
          <p:nvPr/>
        </p:nvSpPr>
        <p:spPr>
          <a:xfrm>
            <a:off x="9208154" y="3466706"/>
            <a:ext cx="547670" cy="156606"/>
          </a:xfrm>
          <a:prstGeom prst="rect">
            <a:avLst/>
          </a:prstGeom>
          <a:noFill/>
          <a:ln w="19050">
            <a:solidFill>
              <a:schemeClr val="tx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99" name="Rectángulo 98">
            <a:extLst>
              <a:ext uri="{FF2B5EF4-FFF2-40B4-BE49-F238E27FC236}">
                <a16:creationId xmlns:a16="http://schemas.microsoft.com/office/drawing/2014/main" id="{AAC8936B-0BE2-4A2C-8DEC-440603C27B16}"/>
              </a:ext>
            </a:extLst>
          </p:cNvPr>
          <p:cNvSpPr/>
          <p:nvPr/>
        </p:nvSpPr>
        <p:spPr>
          <a:xfrm>
            <a:off x="9212148" y="3648745"/>
            <a:ext cx="547670" cy="148675"/>
          </a:xfrm>
          <a:prstGeom prst="rect">
            <a:avLst/>
          </a:prstGeom>
          <a:noFill/>
          <a:ln w="19050">
            <a:solidFill>
              <a:schemeClr val="tx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100" name="Rectángulo 99">
            <a:extLst>
              <a:ext uri="{FF2B5EF4-FFF2-40B4-BE49-F238E27FC236}">
                <a16:creationId xmlns:a16="http://schemas.microsoft.com/office/drawing/2014/main" id="{B7C53E37-21E6-40E3-836C-12DD5012D4C9}"/>
              </a:ext>
            </a:extLst>
          </p:cNvPr>
          <p:cNvSpPr/>
          <p:nvPr/>
        </p:nvSpPr>
        <p:spPr>
          <a:xfrm>
            <a:off x="9212683" y="3817754"/>
            <a:ext cx="547670" cy="156606"/>
          </a:xfrm>
          <a:prstGeom prst="rect">
            <a:avLst/>
          </a:prstGeom>
          <a:noFill/>
          <a:ln w="19050">
            <a:solidFill>
              <a:schemeClr val="tx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101" name="Rectángulo 100">
            <a:extLst>
              <a:ext uri="{FF2B5EF4-FFF2-40B4-BE49-F238E27FC236}">
                <a16:creationId xmlns:a16="http://schemas.microsoft.com/office/drawing/2014/main" id="{3D061EEF-2D07-4DE8-B523-8701899A918C}"/>
              </a:ext>
            </a:extLst>
          </p:cNvPr>
          <p:cNvSpPr/>
          <p:nvPr/>
        </p:nvSpPr>
        <p:spPr>
          <a:xfrm>
            <a:off x="9212683" y="3995387"/>
            <a:ext cx="547670" cy="156606"/>
          </a:xfrm>
          <a:prstGeom prst="rect">
            <a:avLst/>
          </a:prstGeom>
          <a:noFill/>
          <a:ln w="19050">
            <a:solidFill>
              <a:schemeClr val="tx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102" name="Rectángulo 101">
            <a:extLst>
              <a:ext uri="{FF2B5EF4-FFF2-40B4-BE49-F238E27FC236}">
                <a16:creationId xmlns:a16="http://schemas.microsoft.com/office/drawing/2014/main" id="{80C5BAAC-FD5C-4825-8FDC-0C9EB8A952BC}"/>
              </a:ext>
            </a:extLst>
          </p:cNvPr>
          <p:cNvSpPr/>
          <p:nvPr/>
        </p:nvSpPr>
        <p:spPr>
          <a:xfrm>
            <a:off x="9212683" y="4176993"/>
            <a:ext cx="547670" cy="156606"/>
          </a:xfrm>
          <a:prstGeom prst="rect">
            <a:avLst/>
          </a:prstGeom>
          <a:noFill/>
          <a:ln w="19050">
            <a:solidFill>
              <a:schemeClr val="tx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104" name="Rectángulo 103">
            <a:extLst>
              <a:ext uri="{FF2B5EF4-FFF2-40B4-BE49-F238E27FC236}">
                <a16:creationId xmlns:a16="http://schemas.microsoft.com/office/drawing/2014/main" id="{3EF28BA8-F8CB-441B-8D20-CDC5CF2AF2E4}"/>
              </a:ext>
            </a:extLst>
          </p:cNvPr>
          <p:cNvSpPr/>
          <p:nvPr/>
        </p:nvSpPr>
        <p:spPr>
          <a:xfrm>
            <a:off x="9212148" y="4358623"/>
            <a:ext cx="547670" cy="156606"/>
          </a:xfrm>
          <a:prstGeom prst="rect">
            <a:avLst/>
          </a:prstGeom>
          <a:noFill/>
          <a:ln w="19050">
            <a:solidFill>
              <a:schemeClr val="tx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105" name="Rectángulo 104">
            <a:extLst>
              <a:ext uri="{FF2B5EF4-FFF2-40B4-BE49-F238E27FC236}">
                <a16:creationId xmlns:a16="http://schemas.microsoft.com/office/drawing/2014/main" id="{384A8C91-A6BC-4EA8-8C18-5E8C389FE84E}"/>
              </a:ext>
            </a:extLst>
          </p:cNvPr>
          <p:cNvSpPr/>
          <p:nvPr/>
        </p:nvSpPr>
        <p:spPr>
          <a:xfrm>
            <a:off x="9211351" y="4542456"/>
            <a:ext cx="547670" cy="139029"/>
          </a:xfrm>
          <a:prstGeom prst="rect">
            <a:avLst/>
          </a:prstGeom>
          <a:noFill/>
          <a:ln w="19050">
            <a:solidFill>
              <a:schemeClr val="tx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30" name="Rectángulo 29">
            <a:extLst>
              <a:ext uri="{FF2B5EF4-FFF2-40B4-BE49-F238E27FC236}">
                <a16:creationId xmlns:a16="http://schemas.microsoft.com/office/drawing/2014/main" id="{7DE25146-5B54-4E32-B0D7-976760DC58D8}"/>
              </a:ext>
            </a:extLst>
          </p:cNvPr>
          <p:cNvSpPr/>
          <p:nvPr/>
        </p:nvSpPr>
        <p:spPr>
          <a:xfrm>
            <a:off x="9674397" y="2406300"/>
            <a:ext cx="90282" cy="73331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cxnSp>
        <p:nvCxnSpPr>
          <p:cNvPr id="33" name="Conector recto 32">
            <a:extLst>
              <a:ext uri="{FF2B5EF4-FFF2-40B4-BE49-F238E27FC236}">
                <a16:creationId xmlns:a16="http://schemas.microsoft.com/office/drawing/2014/main" id="{E65AF6E9-324A-4A3B-83A6-A6CB4CAC657A}"/>
              </a:ext>
            </a:extLst>
          </p:cNvPr>
          <p:cNvCxnSpPr>
            <a:cxnSpLocks/>
          </p:cNvCxnSpPr>
          <p:nvPr/>
        </p:nvCxnSpPr>
        <p:spPr>
          <a:xfrm>
            <a:off x="4104792" y="4077221"/>
            <a:ext cx="0" cy="621911"/>
          </a:xfrm>
          <a:prstGeom prst="line">
            <a:avLst/>
          </a:prstGeom>
          <a:ln w="762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30" name="Conector recto 129">
            <a:extLst>
              <a:ext uri="{FF2B5EF4-FFF2-40B4-BE49-F238E27FC236}">
                <a16:creationId xmlns:a16="http://schemas.microsoft.com/office/drawing/2014/main" id="{F71862F0-CDDF-49E4-AA67-63F44D8906C0}"/>
              </a:ext>
            </a:extLst>
          </p:cNvPr>
          <p:cNvCxnSpPr>
            <a:cxnSpLocks/>
          </p:cNvCxnSpPr>
          <p:nvPr/>
        </p:nvCxnSpPr>
        <p:spPr>
          <a:xfrm>
            <a:off x="4077734" y="4069048"/>
            <a:ext cx="0" cy="637523"/>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1" name="Conector recto 130">
            <a:extLst>
              <a:ext uri="{FF2B5EF4-FFF2-40B4-BE49-F238E27FC236}">
                <a16:creationId xmlns:a16="http://schemas.microsoft.com/office/drawing/2014/main" id="{E91D49D0-E3B0-4AEF-B84B-DB2FEC9C29F5}"/>
              </a:ext>
            </a:extLst>
          </p:cNvPr>
          <p:cNvCxnSpPr>
            <a:cxnSpLocks/>
          </p:cNvCxnSpPr>
          <p:nvPr/>
        </p:nvCxnSpPr>
        <p:spPr>
          <a:xfrm>
            <a:off x="4131663" y="4069048"/>
            <a:ext cx="0" cy="637523"/>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4" name="Conector recto 53">
            <a:extLst>
              <a:ext uri="{FF2B5EF4-FFF2-40B4-BE49-F238E27FC236}">
                <a16:creationId xmlns:a16="http://schemas.microsoft.com/office/drawing/2014/main" id="{F5807141-045B-4E3F-A58E-BB1BC0FCEE32}"/>
              </a:ext>
            </a:extLst>
          </p:cNvPr>
          <p:cNvCxnSpPr/>
          <p:nvPr/>
        </p:nvCxnSpPr>
        <p:spPr>
          <a:xfrm>
            <a:off x="4077734" y="4073690"/>
            <a:ext cx="53929" cy="1"/>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6" name="Conector recto 55">
            <a:extLst>
              <a:ext uri="{FF2B5EF4-FFF2-40B4-BE49-F238E27FC236}">
                <a16:creationId xmlns:a16="http://schemas.microsoft.com/office/drawing/2014/main" id="{EB94B50F-B068-48C0-94E8-56696F45CD47}"/>
              </a:ext>
            </a:extLst>
          </p:cNvPr>
          <p:cNvCxnSpPr>
            <a:cxnSpLocks/>
          </p:cNvCxnSpPr>
          <p:nvPr/>
        </p:nvCxnSpPr>
        <p:spPr>
          <a:xfrm flipH="1">
            <a:off x="4097478" y="3774670"/>
            <a:ext cx="1389" cy="302551"/>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2" name="Conector recto 131">
            <a:extLst>
              <a:ext uri="{FF2B5EF4-FFF2-40B4-BE49-F238E27FC236}">
                <a16:creationId xmlns:a16="http://schemas.microsoft.com/office/drawing/2014/main" id="{26F86F24-0A5D-476B-AF8C-C6F678D66DDB}"/>
              </a:ext>
            </a:extLst>
          </p:cNvPr>
          <p:cNvCxnSpPr>
            <a:cxnSpLocks/>
          </p:cNvCxnSpPr>
          <p:nvPr/>
        </p:nvCxnSpPr>
        <p:spPr>
          <a:xfrm flipH="1">
            <a:off x="4113849" y="3773338"/>
            <a:ext cx="1472" cy="29419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2" name="Conector recto 151">
            <a:extLst>
              <a:ext uri="{FF2B5EF4-FFF2-40B4-BE49-F238E27FC236}">
                <a16:creationId xmlns:a16="http://schemas.microsoft.com/office/drawing/2014/main" id="{5CBB0004-6BAC-4649-A3CE-83456EE1D6E2}"/>
              </a:ext>
            </a:extLst>
          </p:cNvPr>
          <p:cNvCxnSpPr>
            <a:cxnSpLocks/>
          </p:cNvCxnSpPr>
          <p:nvPr/>
        </p:nvCxnSpPr>
        <p:spPr>
          <a:xfrm>
            <a:off x="4019674" y="3688505"/>
            <a:ext cx="86684" cy="80516"/>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4" name="Conector recto 133">
            <a:extLst>
              <a:ext uri="{FF2B5EF4-FFF2-40B4-BE49-F238E27FC236}">
                <a16:creationId xmlns:a16="http://schemas.microsoft.com/office/drawing/2014/main" id="{62F60619-F2F1-4649-BEAD-F9E8D7ADEF6E}"/>
              </a:ext>
            </a:extLst>
          </p:cNvPr>
          <p:cNvCxnSpPr>
            <a:cxnSpLocks/>
          </p:cNvCxnSpPr>
          <p:nvPr/>
        </p:nvCxnSpPr>
        <p:spPr>
          <a:xfrm>
            <a:off x="4007556" y="3687296"/>
            <a:ext cx="95188" cy="87375"/>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8" name="Conector recto 137">
            <a:extLst>
              <a:ext uri="{FF2B5EF4-FFF2-40B4-BE49-F238E27FC236}">
                <a16:creationId xmlns:a16="http://schemas.microsoft.com/office/drawing/2014/main" id="{D0E29F84-78F5-4139-B2B0-61691AAFA32E}"/>
              </a:ext>
            </a:extLst>
          </p:cNvPr>
          <p:cNvCxnSpPr>
            <a:cxnSpLocks/>
          </p:cNvCxnSpPr>
          <p:nvPr/>
        </p:nvCxnSpPr>
        <p:spPr>
          <a:xfrm>
            <a:off x="4020206" y="3676031"/>
            <a:ext cx="93014" cy="8604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9" name="Conector recto 158">
            <a:extLst>
              <a:ext uri="{FF2B5EF4-FFF2-40B4-BE49-F238E27FC236}">
                <a16:creationId xmlns:a16="http://schemas.microsoft.com/office/drawing/2014/main" id="{FF318B1D-22D4-4526-925C-09D6263024A0}"/>
              </a:ext>
            </a:extLst>
          </p:cNvPr>
          <p:cNvCxnSpPr>
            <a:cxnSpLocks/>
          </p:cNvCxnSpPr>
          <p:nvPr/>
        </p:nvCxnSpPr>
        <p:spPr>
          <a:xfrm>
            <a:off x="3671633" y="3348946"/>
            <a:ext cx="71759" cy="65935"/>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60" name="Conector recto 159">
            <a:extLst>
              <a:ext uri="{FF2B5EF4-FFF2-40B4-BE49-F238E27FC236}">
                <a16:creationId xmlns:a16="http://schemas.microsoft.com/office/drawing/2014/main" id="{61BBE732-DDFF-45D1-A015-7635A2D3DB52}"/>
              </a:ext>
            </a:extLst>
          </p:cNvPr>
          <p:cNvCxnSpPr>
            <a:cxnSpLocks/>
          </p:cNvCxnSpPr>
          <p:nvPr/>
        </p:nvCxnSpPr>
        <p:spPr>
          <a:xfrm>
            <a:off x="3660214" y="3348946"/>
            <a:ext cx="79564" cy="7158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2" name="Conector recto 161">
            <a:extLst>
              <a:ext uri="{FF2B5EF4-FFF2-40B4-BE49-F238E27FC236}">
                <a16:creationId xmlns:a16="http://schemas.microsoft.com/office/drawing/2014/main" id="{0F15DFF6-DF1C-4D49-805C-C611BC9A7F5D}"/>
              </a:ext>
            </a:extLst>
          </p:cNvPr>
          <p:cNvCxnSpPr>
            <a:cxnSpLocks/>
          </p:cNvCxnSpPr>
          <p:nvPr/>
        </p:nvCxnSpPr>
        <p:spPr>
          <a:xfrm>
            <a:off x="2751246" y="3348945"/>
            <a:ext cx="923383"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61" name="Conector recto 160">
            <a:extLst>
              <a:ext uri="{FF2B5EF4-FFF2-40B4-BE49-F238E27FC236}">
                <a16:creationId xmlns:a16="http://schemas.microsoft.com/office/drawing/2014/main" id="{DD242A73-7971-4619-A8C3-DEBB0F7CE2D6}"/>
              </a:ext>
            </a:extLst>
          </p:cNvPr>
          <p:cNvCxnSpPr>
            <a:cxnSpLocks/>
          </p:cNvCxnSpPr>
          <p:nvPr/>
        </p:nvCxnSpPr>
        <p:spPr>
          <a:xfrm>
            <a:off x="3674629" y="3339149"/>
            <a:ext cx="86088" cy="7568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7" name="Conector recto 176">
            <a:extLst>
              <a:ext uri="{FF2B5EF4-FFF2-40B4-BE49-F238E27FC236}">
                <a16:creationId xmlns:a16="http://schemas.microsoft.com/office/drawing/2014/main" id="{858C7C47-C227-43F3-BB4D-8870E7EE17D3}"/>
              </a:ext>
            </a:extLst>
          </p:cNvPr>
          <p:cNvCxnSpPr>
            <a:cxnSpLocks/>
          </p:cNvCxnSpPr>
          <p:nvPr/>
        </p:nvCxnSpPr>
        <p:spPr>
          <a:xfrm>
            <a:off x="2739188" y="3359558"/>
            <a:ext cx="93244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82" name="Rectángulo 181">
            <a:extLst>
              <a:ext uri="{FF2B5EF4-FFF2-40B4-BE49-F238E27FC236}">
                <a16:creationId xmlns:a16="http://schemas.microsoft.com/office/drawing/2014/main" id="{B6276DF1-15AB-48B5-BAA6-536B3C97EC51}"/>
              </a:ext>
            </a:extLst>
          </p:cNvPr>
          <p:cNvSpPr/>
          <p:nvPr/>
        </p:nvSpPr>
        <p:spPr>
          <a:xfrm>
            <a:off x="3060422" y="3339964"/>
            <a:ext cx="19594" cy="1959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184" name="Rectángulo 183">
            <a:extLst>
              <a:ext uri="{FF2B5EF4-FFF2-40B4-BE49-F238E27FC236}">
                <a16:creationId xmlns:a16="http://schemas.microsoft.com/office/drawing/2014/main" id="{F17FDFDC-7480-4940-96F4-2FBB848A3762}"/>
              </a:ext>
            </a:extLst>
          </p:cNvPr>
          <p:cNvSpPr/>
          <p:nvPr/>
        </p:nvSpPr>
        <p:spPr>
          <a:xfrm>
            <a:off x="3350245" y="3341611"/>
            <a:ext cx="19594" cy="1959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185" name="Rectángulo 184">
            <a:extLst>
              <a:ext uri="{FF2B5EF4-FFF2-40B4-BE49-F238E27FC236}">
                <a16:creationId xmlns:a16="http://schemas.microsoft.com/office/drawing/2014/main" id="{733F059B-3873-4E8E-8FD6-D3C691DFB547}"/>
              </a:ext>
            </a:extLst>
          </p:cNvPr>
          <p:cNvSpPr/>
          <p:nvPr/>
        </p:nvSpPr>
        <p:spPr>
          <a:xfrm>
            <a:off x="3655035" y="3339148"/>
            <a:ext cx="19594" cy="1959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186" name="Rectángulo 185">
            <a:extLst>
              <a:ext uri="{FF2B5EF4-FFF2-40B4-BE49-F238E27FC236}">
                <a16:creationId xmlns:a16="http://schemas.microsoft.com/office/drawing/2014/main" id="{C2871FF7-3070-4EB8-A8CE-44CEDEA5AB33}"/>
              </a:ext>
            </a:extLst>
          </p:cNvPr>
          <p:cNvSpPr/>
          <p:nvPr/>
        </p:nvSpPr>
        <p:spPr>
          <a:xfrm>
            <a:off x="4098500" y="3767287"/>
            <a:ext cx="19594" cy="1959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cxnSp>
        <p:nvCxnSpPr>
          <p:cNvPr id="189" name="Conector recto 188">
            <a:extLst>
              <a:ext uri="{FF2B5EF4-FFF2-40B4-BE49-F238E27FC236}">
                <a16:creationId xmlns:a16="http://schemas.microsoft.com/office/drawing/2014/main" id="{C6626548-9211-4C77-BE3B-FC8B6B86F6C9}"/>
              </a:ext>
            </a:extLst>
          </p:cNvPr>
          <p:cNvCxnSpPr/>
          <p:nvPr/>
        </p:nvCxnSpPr>
        <p:spPr>
          <a:xfrm>
            <a:off x="2751246" y="2914078"/>
            <a:ext cx="910590" cy="0"/>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91" name="Conector recto 190">
            <a:extLst>
              <a:ext uri="{FF2B5EF4-FFF2-40B4-BE49-F238E27FC236}">
                <a16:creationId xmlns:a16="http://schemas.microsoft.com/office/drawing/2014/main" id="{8D831815-AC6A-47A7-85DD-46A724D00661}"/>
              </a:ext>
            </a:extLst>
          </p:cNvPr>
          <p:cNvCxnSpPr>
            <a:cxnSpLocks/>
          </p:cNvCxnSpPr>
          <p:nvPr/>
        </p:nvCxnSpPr>
        <p:spPr>
          <a:xfrm>
            <a:off x="3664832" y="2680212"/>
            <a:ext cx="0" cy="264486"/>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94" name="Conector recto 193">
            <a:extLst>
              <a:ext uri="{FF2B5EF4-FFF2-40B4-BE49-F238E27FC236}">
                <a16:creationId xmlns:a16="http://schemas.microsoft.com/office/drawing/2014/main" id="{ABBAC79D-488C-479B-AA02-2CF4873F612C}"/>
              </a:ext>
            </a:extLst>
          </p:cNvPr>
          <p:cNvCxnSpPr>
            <a:cxnSpLocks/>
          </p:cNvCxnSpPr>
          <p:nvPr/>
        </p:nvCxnSpPr>
        <p:spPr>
          <a:xfrm>
            <a:off x="3225608" y="2697047"/>
            <a:ext cx="0" cy="217031"/>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96" name="Conector recto 195">
            <a:extLst>
              <a:ext uri="{FF2B5EF4-FFF2-40B4-BE49-F238E27FC236}">
                <a16:creationId xmlns:a16="http://schemas.microsoft.com/office/drawing/2014/main" id="{1F242D5A-AE2E-48CD-8A77-B8DFEBFDE43F}"/>
              </a:ext>
            </a:extLst>
          </p:cNvPr>
          <p:cNvCxnSpPr>
            <a:cxnSpLocks/>
          </p:cNvCxnSpPr>
          <p:nvPr/>
        </p:nvCxnSpPr>
        <p:spPr>
          <a:xfrm>
            <a:off x="3217282" y="2697047"/>
            <a:ext cx="278467" cy="0"/>
          </a:xfrm>
          <a:prstGeom prst="line">
            <a:avLst/>
          </a:prstGeom>
          <a:ln w="1905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02" name="Conector recto 201">
            <a:extLst>
              <a:ext uri="{FF2B5EF4-FFF2-40B4-BE49-F238E27FC236}">
                <a16:creationId xmlns:a16="http://schemas.microsoft.com/office/drawing/2014/main" id="{67BE73FC-9A21-40E3-AD14-EF383AEFB54C}"/>
              </a:ext>
            </a:extLst>
          </p:cNvPr>
          <p:cNvCxnSpPr>
            <a:cxnSpLocks/>
          </p:cNvCxnSpPr>
          <p:nvPr/>
        </p:nvCxnSpPr>
        <p:spPr>
          <a:xfrm>
            <a:off x="2749624" y="2924554"/>
            <a:ext cx="905411"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5" name="Conector recto 204">
            <a:extLst>
              <a:ext uri="{FF2B5EF4-FFF2-40B4-BE49-F238E27FC236}">
                <a16:creationId xmlns:a16="http://schemas.microsoft.com/office/drawing/2014/main" id="{07443C93-9B6D-499F-906F-217751DDA89C}"/>
              </a:ext>
            </a:extLst>
          </p:cNvPr>
          <p:cNvCxnSpPr>
            <a:cxnSpLocks/>
          </p:cNvCxnSpPr>
          <p:nvPr/>
        </p:nvCxnSpPr>
        <p:spPr>
          <a:xfrm>
            <a:off x="3233150" y="2906895"/>
            <a:ext cx="421885"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0" name="Conector recto 209">
            <a:extLst>
              <a:ext uri="{FF2B5EF4-FFF2-40B4-BE49-F238E27FC236}">
                <a16:creationId xmlns:a16="http://schemas.microsoft.com/office/drawing/2014/main" id="{3598A92B-9D6E-439E-8DF7-58FDD9481179}"/>
              </a:ext>
            </a:extLst>
          </p:cNvPr>
          <p:cNvCxnSpPr>
            <a:cxnSpLocks/>
          </p:cNvCxnSpPr>
          <p:nvPr/>
        </p:nvCxnSpPr>
        <p:spPr>
          <a:xfrm>
            <a:off x="3212183" y="2686434"/>
            <a:ext cx="0" cy="220461"/>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5" name="Conector recto 214">
            <a:extLst>
              <a:ext uri="{FF2B5EF4-FFF2-40B4-BE49-F238E27FC236}">
                <a16:creationId xmlns:a16="http://schemas.microsoft.com/office/drawing/2014/main" id="{B7D79665-4CB2-4EB7-B5A8-1BF9513F375D}"/>
              </a:ext>
            </a:extLst>
          </p:cNvPr>
          <p:cNvCxnSpPr>
            <a:cxnSpLocks/>
          </p:cNvCxnSpPr>
          <p:nvPr/>
        </p:nvCxnSpPr>
        <p:spPr>
          <a:xfrm>
            <a:off x="3229258" y="2700947"/>
            <a:ext cx="0" cy="2116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9" name="Conector recto 218">
            <a:extLst>
              <a:ext uri="{FF2B5EF4-FFF2-40B4-BE49-F238E27FC236}">
                <a16:creationId xmlns:a16="http://schemas.microsoft.com/office/drawing/2014/main" id="{4ED9036F-F4DC-4E4B-A887-116E14A2F570}"/>
              </a:ext>
            </a:extLst>
          </p:cNvPr>
          <p:cNvCxnSpPr>
            <a:cxnSpLocks/>
          </p:cNvCxnSpPr>
          <p:nvPr/>
        </p:nvCxnSpPr>
        <p:spPr>
          <a:xfrm>
            <a:off x="3657171" y="2680212"/>
            <a:ext cx="0" cy="232336"/>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1" name="Conector recto 220">
            <a:extLst>
              <a:ext uri="{FF2B5EF4-FFF2-40B4-BE49-F238E27FC236}">
                <a16:creationId xmlns:a16="http://schemas.microsoft.com/office/drawing/2014/main" id="{E2B3093D-BC34-4209-BA35-7172DD0CFEA7}"/>
              </a:ext>
            </a:extLst>
          </p:cNvPr>
          <p:cNvCxnSpPr>
            <a:cxnSpLocks/>
          </p:cNvCxnSpPr>
          <p:nvPr/>
        </p:nvCxnSpPr>
        <p:spPr>
          <a:xfrm>
            <a:off x="3674629" y="2674559"/>
            <a:ext cx="0" cy="27013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3" name="Conector recto 222">
            <a:extLst>
              <a:ext uri="{FF2B5EF4-FFF2-40B4-BE49-F238E27FC236}">
                <a16:creationId xmlns:a16="http://schemas.microsoft.com/office/drawing/2014/main" id="{B2FB147F-E3E7-45E2-AAD6-C4AE58456C0A}"/>
              </a:ext>
            </a:extLst>
          </p:cNvPr>
          <p:cNvCxnSpPr>
            <a:cxnSpLocks/>
          </p:cNvCxnSpPr>
          <p:nvPr/>
        </p:nvCxnSpPr>
        <p:spPr>
          <a:xfrm>
            <a:off x="3655035" y="2680212"/>
            <a:ext cx="0" cy="232336"/>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4" name="Conector recto 223">
            <a:extLst>
              <a:ext uri="{FF2B5EF4-FFF2-40B4-BE49-F238E27FC236}">
                <a16:creationId xmlns:a16="http://schemas.microsoft.com/office/drawing/2014/main" id="{7B3ABAAE-D81A-4D91-BE6A-6BC231AC9A76}"/>
              </a:ext>
            </a:extLst>
          </p:cNvPr>
          <p:cNvCxnSpPr>
            <a:cxnSpLocks/>
          </p:cNvCxnSpPr>
          <p:nvPr/>
        </p:nvCxnSpPr>
        <p:spPr>
          <a:xfrm>
            <a:off x="3208671" y="2690532"/>
            <a:ext cx="290887" cy="285"/>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7" name="Conector recto 226">
            <a:extLst>
              <a:ext uri="{FF2B5EF4-FFF2-40B4-BE49-F238E27FC236}">
                <a16:creationId xmlns:a16="http://schemas.microsoft.com/office/drawing/2014/main" id="{B09B44B0-562B-4BB9-BE6F-F50E93DB6EAC}"/>
              </a:ext>
            </a:extLst>
          </p:cNvPr>
          <p:cNvCxnSpPr>
            <a:cxnSpLocks/>
          </p:cNvCxnSpPr>
          <p:nvPr/>
        </p:nvCxnSpPr>
        <p:spPr>
          <a:xfrm>
            <a:off x="3227268" y="2705984"/>
            <a:ext cx="274320" cy="285"/>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8" name="Conector recto 227">
            <a:extLst>
              <a:ext uri="{FF2B5EF4-FFF2-40B4-BE49-F238E27FC236}">
                <a16:creationId xmlns:a16="http://schemas.microsoft.com/office/drawing/2014/main" id="{DDBA18EF-68FD-4A2A-A672-03AC4F9B77F4}"/>
              </a:ext>
            </a:extLst>
          </p:cNvPr>
          <p:cNvCxnSpPr>
            <a:cxnSpLocks/>
          </p:cNvCxnSpPr>
          <p:nvPr/>
        </p:nvCxnSpPr>
        <p:spPr>
          <a:xfrm>
            <a:off x="3651116" y="2677070"/>
            <a:ext cx="27432" cy="285"/>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0" name="Conector recto 229">
            <a:extLst>
              <a:ext uri="{FF2B5EF4-FFF2-40B4-BE49-F238E27FC236}">
                <a16:creationId xmlns:a16="http://schemas.microsoft.com/office/drawing/2014/main" id="{CA07B659-1450-4454-B6D6-681EFE5AE017}"/>
              </a:ext>
            </a:extLst>
          </p:cNvPr>
          <p:cNvCxnSpPr>
            <a:cxnSpLocks/>
          </p:cNvCxnSpPr>
          <p:nvPr/>
        </p:nvCxnSpPr>
        <p:spPr>
          <a:xfrm>
            <a:off x="3657171" y="2942785"/>
            <a:ext cx="19594"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1" name="Conector recto 230">
            <a:extLst>
              <a:ext uri="{FF2B5EF4-FFF2-40B4-BE49-F238E27FC236}">
                <a16:creationId xmlns:a16="http://schemas.microsoft.com/office/drawing/2014/main" id="{A124C189-0A0A-46A1-8CC1-5E8AAA2C2344}"/>
              </a:ext>
            </a:extLst>
          </p:cNvPr>
          <p:cNvCxnSpPr>
            <a:cxnSpLocks/>
          </p:cNvCxnSpPr>
          <p:nvPr/>
        </p:nvCxnSpPr>
        <p:spPr>
          <a:xfrm flipV="1">
            <a:off x="3658882" y="2918288"/>
            <a:ext cx="0" cy="1959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5" name="Conector recto 234">
            <a:extLst>
              <a:ext uri="{FF2B5EF4-FFF2-40B4-BE49-F238E27FC236}">
                <a16:creationId xmlns:a16="http://schemas.microsoft.com/office/drawing/2014/main" id="{4AA65C96-D13E-4F5D-98CA-FBD36671449B}"/>
              </a:ext>
            </a:extLst>
          </p:cNvPr>
          <p:cNvCxnSpPr>
            <a:cxnSpLocks/>
          </p:cNvCxnSpPr>
          <p:nvPr/>
        </p:nvCxnSpPr>
        <p:spPr>
          <a:xfrm flipV="1">
            <a:off x="3498090" y="2685051"/>
            <a:ext cx="0" cy="23991"/>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7" name="Conector recto 236">
            <a:extLst>
              <a:ext uri="{FF2B5EF4-FFF2-40B4-BE49-F238E27FC236}">
                <a16:creationId xmlns:a16="http://schemas.microsoft.com/office/drawing/2014/main" id="{34657F20-D9B6-43D4-8B56-35509D4C77DB}"/>
              </a:ext>
            </a:extLst>
          </p:cNvPr>
          <p:cNvCxnSpPr>
            <a:cxnSpLocks/>
          </p:cNvCxnSpPr>
          <p:nvPr/>
        </p:nvCxnSpPr>
        <p:spPr>
          <a:xfrm>
            <a:off x="2747327" y="2499332"/>
            <a:ext cx="1620062" cy="0"/>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38" name="Conector recto 237">
            <a:extLst>
              <a:ext uri="{FF2B5EF4-FFF2-40B4-BE49-F238E27FC236}">
                <a16:creationId xmlns:a16="http://schemas.microsoft.com/office/drawing/2014/main" id="{0140485D-254D-4F47-97DF-A972D77C7B09}"/>
              </a:ext>
            </a:extLst>
          </p:cNvPr>
          <p:cNvCxnSpPr>
            <a:cxnSpLocks/>
          </p:cNvCxnSpPr>
          <p:nvPr/>
        </p:nvCxnSpPr>
        <p:spPr>
          <a:xfrm>
            <a:off x="2745705" y="2509808"/>
            <a:ext cx="1621684"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9" name="Conector recto 248">
            <a:extLst>
              <a:ext uri="{FF2B5EF4-FFF2-40B4-BE49-F238E27FC236}">
                <a16:creationId xmlns:a16="http://schemas.microsoft.com/office/drawing/2014/main" id="{B3C7A8B6-8B29-4C89-9108-446396BBFB16}"/>
              </a:ext>
            </a:extLst>
          </p:cNvPr>
          <p:cNvCxnSpPr>
            <a:cxnSpLocks/>
          </p:cNvCxnSpPr>
          <p:nvPr/>
        </p:nvCxnSpPr>
        <p:spPr>
          <a:xfrm flipV="1">
            <a:off x="4366320" y="2487875"/>
            <a:ext cx="0" cy="23991"/>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0" name="Conector recto 249">
            <a:extLst>
              <a:ext uri="{FF2B5EF4-FFF2-40B4-BE49-F238E27FC236}">
                <a16:creationId xmlns:a16="http://schemas.microsoft.com/office/drawing/2014/main" id="{D33D5A15-FAE6-4EBA-887E-1A7F4613683C}"/>
              </a:ext>
            </a:extLst>
          </p:cNvPr>
          <p:cNvCxnSpPr>
            <a:cxnSpLocks/>
          </p:cNvCxnSpPr>
          <p:nvPr/>
        </p:nvCxnSpPr>
        <p:spPr>
          <a:xfrm flipV="1">
            <a:off x="3292802" y="1714588"/>
            <a:ext cx="0" cy="592816"/>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51" name="Conector recto 250">
            <a:extLst>
              <a:ext uri="{FF2B5EF4-FFF2-40B4-BE49-F238E27FC236}">
                <a16:creationId xmlns:a16="http://schemas.microsoft.com/office/drawing/2014/main" id="{24627B9E-88FB-4F4E-811F-CACC2C7BF543}"/>
              </a:ext>
            </a:extLst>
          </p:cNvPr>
          <p:cNvCxnSpPr>
            <a:cxnSpLocks/>
          </p:cNvCxnSpPr>
          <p:nvPr/>
        </p:nvCxnSpPr>
        <p:spPr>
          <a:xfrm flipV="1">
            <a:off x="3302377" y="1714588"/>
            <a:ext cx="0" cy="59825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2" name="Conector recto 251">
            <a:extLst>
              <a:ext uri="{FF2B5EF4-FFF2-40B4-BE49-F238E27FC236}">
                <a16:creationId xmlns:a16="http://schemas.microsoft.com/office/drawing/2014/main" id="{3698A123-005D-4D8F-B9CC-4A0AA7340FC8}"/>
              </a:ext>
            </a:extLst>
          </p:cNvPr>
          <p:cNvCxnSpPr>
            <a:cxnSpLocks/>
          </p:cNvCxnSpPr>
          <p:nvPr/>
        </p:nvCxnSpPr>
        <p:spPr>
          <a:xfrm flipH="1" flipV="1">
            <a:off x="3285825" y="1734377"/>
            <a:ext cx="1" cy="579901"/>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0" name="Conector recto 259">
            <a:extLst>
              <a:ext uri="{FF2B5EF4-FFF2-40B4-BE49-F238E27FC236}">
                <a16:creationId xmlns:a16="http://schemas.microsoft.com/office/drawing/2014/main" id="{9A96E132-C6A7-4B29-A4C4-F94A89413181}"/>
              </a:ext>
            </a:extLst>
          </p:cNvPr>
          <p:cNvCxnSpPr>
            <a:cxnSpLocks/>
          </p:cNvCxnSpPr>
          <p:nvPr/>
        </p:nvCxnSpPr>
        <p:spPr>
          <a:xfrm flipH="1">
            <a:off x="3285824" y="2312841"/>
            <a:ext cx="16553"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4" name="Conector recto 263">
            <a:extLst>
              <a:ext uri="{FF2B5EF4-FFF2-40B4-BE49-F238E27FC236}">
                <a16:creationId xmlns:a16="http://schemas.microsoft.com/office/drawing/2014/main" id="{C098C5D3-BCD5-4329-98B4-21687133FFD4}"/>
              </a:ext>
            </a:extLst>
          </p:cNvPr>
          <p:cNvCxnSpPr>
            <a:cxnSpLocks/>
          </p:cNvCxnSpPr>
          <p:nvPr/>
        </p:nvCxnSpPr>
        <p:spPr>
          <a:xfrm>
            <a:off x="3122898" y="1723129"/>
            <a:ext cx="162927" cy="0"/>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66" name="Conector recto 265">
            <a:extLst>
              <a:ext uri="{FF2B5EF4-FFF2-40B4-BE49-F238E27FC236}">
                <a16:creationId xmlns:a16="http://schemas.microsoft.com/office/drawing/2014/main" id="{AB0A5431-D86A-4DD9-8308-59A9E569905C}"/>
              </a:ext>
            </a:extLst>
          </p:cNvPr>
          <p:cNvCxnSpPr>
            <a:cxnSpLocks/>
          </p:cNvCxnSpPr>
          <p:nvPr/>
        </p:nvCxnSpPr>
        <p:spPr>
          <a:xfrm>
            <a:off x="3122898" y="1731604"/>
            <a:ext cx="166552"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9" name="Conector recto 268">
            <a:extLst>
              <a:ext uri="{FF2B5EF4-FFF2-40B4-BE49-F238E27FC236}">
                <a16:creationId xmlns:a16="http://schemas.microsoft.com/office/drawing/2014/main" id="{D8CF2046-84B8-4BEA-B561-CB04104656B5}"/>
              </a:ext>
            </a:extLst>
          </p:cNvPr>
          <p:cNvCxnSpPr>
            <a:cxnSpLocks/>
          </p:cNvCxnSpPr>
          <p:nvPr/>
        </p:nvCxnSpPr>
        <p:spPr>
          <a:xfrm>
            <a:off x="3122899" y="1714588"/>
            <a:ext cx="179479"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2" name="Conector recto 271">
            <a:extLst>
              <a:ext uri="{FF2B5EF4-FFF2-40B4-BE49-F238E27FC236}">
                <a16:creationId xmlns:a16="http://schemas.microsoft.com/office/drawing/2014/main" id="{E3EE78E7-1063-4B52-BE0D-056A859E441C}"/>
              </a:ext>
            </a:extLst>
          </p:cNvPr>
          <p:cNvCxnSpPr>
            <a:cxnSpLocks/>
          </p:cNvCxnSpPr>
          <p:nvPr/>
        </p:nvCxnSpPr>
        <p:spPr>
          <a:xfrm>
            <a:off x="2745705" y="1722357"/>
            <a:ext cx="190881" cy="0"/>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73" name="Conector recto 272">
            <a:extLst>
              <a:ext uri="{FF2B5EF4-FFF2-40B4-BE49-F238E27FC236}">
                <a16:creationId xmlns:a16="http://schemas.microsoft.com/office/drawing/2014/main" id="{38641B0A-0A33-4C16-A753-2FE3D52C91BF}"/>
              </a:ext>
            </a:extLst>
          </p:cNvPr>
          <p:cNvCxnSpPr>
            <a:cxnSpLocks/>
          </p:cNvCxnSpPr>
          <p:nvPr/>
        </p:nvCxnSpPr>
        <p:spPr>
          <a:xfrm>
            <a:off x="2732317" y="1731508"/>
            <a:ext cx="204269" cy="96"/>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4" name="Conector recto 273">
            <a:extLst>
              <a:ext uri="{FF2B5EF4-FFF2-40B4-BE49-F238E27FC236}">
                <a16:creationId xmlns:a16="http://schemas.microsoft.com/office/drawing/2014/main" id="{2C6D332F-DB4E-4444-A45A-68842DE73B8C}"/>
              </a:ext>
            </a:extLst>
          </p:cNvPr>
          <p:cNvCxnSpPr>
            <a:cxnSpLocks/>
          </p:cNvCxnSpPr>
          <p:nvPr/>
        </p:nvCxnSpPr>
        <p:spPr>
          <a:xfrm>
            <a:off x="2732317" y="1714588"/>
            <a:ext cx="204269"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79" name="Conector recto 1078">
            <a:extLst>
              <a:ext uri="{FF2B5EF4-FFF2-40B4-BE49-F238E27FC236}">
                <a16:creationId xmlns:a16="http://schemas.microsoft.com/office/drawing/2014/main" id="{81035035-17FD-4CBC-B32E-2566A362D20C}"/>
              </a:ext>
            </a:extLst>
          </p:cNvPr>
          <p:cNvCxnSpPr/>
          <p:nvPr/>
        </p:nvCxnSpPr>
        <p:spPr>
          <a:xfrm>
            <a:off x="2936585" y="1710600"/>
            <a:ext cx="0" cy="235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0" name="Conector recto 279">
            <a:extLst>
              <a:ext uri="{FF2B5EF4-FFF2-40B4-BE49-F238E27FC236}">
                <a16:creationId xmlns:a16="http://schemas.microsoft.com/office/drawing/2014/main" id="{07423256-BB7C-4471-B75B-B7926B98C74C}"/>
              </a:ext>
            </a:extLst>
          </p:cNvPr>
          <p:cNvCxnSpPr/>
          <p:nvPr/>
        </p:nvCxnSpPr>
        <p:spPr>
          <a:xfrm>
            <a:off x="3122898" y="1710600"/>
            <a:ext cx="0" cy="235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2" name="Conector recto 281">
            <a:extLst>
              <a:ext uri="{FF2B5EF4-FFF2-40B4-BE49-F238E27FC236}">
                <a16:creationId xmlns:a16="http://schemas.microsoft.com/office/drawing/2014/main" id="{5A7BEEE6-330E-433C-A02C-9E3CBF543F89}"/>
              </a:ext>
            </a:extLst>
          </p:cNvPr>
          <p:cNvCxnSpPr>
            <a:cxnSpLocks/>
          </p:cNvCxnSpPr>
          <p:nvPr/>
        </p:nvCxnSpPr>
        <p:spPr>
          <a:xfrm>
            <a:off x="3302378" y="1034253"/>
            <a:ext cx="1450938"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83" name="Conector recto 282">
            <a:extLst>
              <a:ext uri="{FF2B5EF4-FFF2-40B4-BE49-F238E27FC236}">
                <a16:creationId xmlns:a16="http://schemas.microsoft.com/office/drawing/2014/main" id="{95638479-DE51-44C3-9B21-D8827AFC35F8}"/>
              </a:ext>
            </a:extLst>
          </p:cNvPr>
          <p:cNvCxnSpPr>
            <a:cxnSpLocks/>
          </p:cNvCxnSpPr>
          <p:nvPr/>
        </p:nvCxnSpPr>
        <p:spPr>
          <a:xfrm>
            <a:off x="3302378" y="1044243"/>
            <a:ext cx="14607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4" name="Conector recto 283">
            <a:extLst>
              <a:ext uri="{FF2B5EF4-FFF2-40B4-BE49-F238E27FC236}">
                <a16:creationId xmlns:a16="http://schemas.microsoft.com/office/drawing/2014/main" id="{ABFFFCF9-0469-4077-B2B4-9667261F5970}"/>
              </a:ext>
            </a:extLst>
          </p:cNvPr>
          <p:cNvCxnSpPr>
            <a:cxnSpLocks/>
          </p:cNvCxnSpPr>
          <p:nvPr/>
        </p:nvCxnSpPr>
        <p:spPr>
          <a:xfrm>
            <a:off x="3302378" y="1024343"/>
            <a:ext cx="14607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85" name="Rectángulo 284">
            <a:extLst>
              <a:ext uri="{FF2B5EF4-FFF2-40B4-BE49-F238E27FC236}">
                <a16:creationId xmlns:a16="http://schemas.microsoft.com/office/drawing/2014/main" id="{AD4192CE-FE1E-46D5-8502-FFD804D1965E}"/>
              </a:ext>
            </a:extLst>
          </p:cNvPr>
          <p:cNvSpPr/>
          <p:nvPr/>
        </p:nvSpPr>
        <p:spPr>
          <a:xfrm>
            <a:off x="3686309" y="1023576"/>
            <a:ext cx="19594" cy="1959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286" name="Rectángulo 285">
            <a:extLst>
              <a:ext uri="{FF2B5EF4-FFF2-40B4-BE49-F238E27FC236}">
                <a16:creationId xmlns:a16="http://schemas.microsoft.com/office/drawing/2014/main" id="{67D37AFD-F0B7-44E5-8800-BB9291F25C05}"/>
              </a:ext>
            </a:extLst>
          </p:cNvPr>
          <p:cNvSpPr/>
          <p:nvPr/>
        </p:nvSpPr>
        <p:spPr>
          <a:xfrm>
            <a:off x="4020594" y="1027700"/>
            <a:ext cx="24884" cy="1959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287" name="Rectángulo 286">
            <a:extLst>
              <a:ext uri="{FF2B5EF4-FFF2-40B4-BE49-F238E27FC236}">
                <a16:creationId xmlns:a16="http://schemas.microsoft.com/office/drawing/2014/main" id="{36EA6C09-B0FD-4B78-8EE7-424040254C28}"/>
              </a:ext>
            </a:extLst>
          </p:cNvPr>
          <p:cNvSpPr/>
          <p:nvPr/>
        </p:nvSpPr>
        <p:spPr>
          <a:xfrm>
            <a:off x="4394498" y="1022013"/>
            <a:ext cx="19594" cy="1959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289" name="Rectángulo 288">
            <a:extLst>
              <a:ext uri="{FF2B5EF4-FFF2-40B4-BE49-F238E27FC236}">
                <a16:creationId xmlns:a16="http://schemas.microsoft.com/office/drawing/2014/main" id="{F589A5F7-B21D-43CB-AEC2-25BB0CECB4F1}"/>
              </a:ext>
            </a:extLst>
          </p:cNvPr>
          <p:cNvSpPr/>
          <p:nvPr/>
        </p:nvSpPr>
        <p:spPr>
          <a:xfrm>
            <a:off x="4743518" y="1024456"/>
            <a:ext cx="19594" cy="1959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cxnSp>
        <p:nvCxnSpPr>
          <p:cNvPr id="294" name="Conector recto 293">
            <a:extLst>
              <a:ext uri="{FF2B5EF4-FFF2-40B4-BE49-F238E27FC236}">
                <a16:creationId xmlns:a16="http://schemas.microsoft.com/office/drawing/2014/main" id="{4E7629ED-C6F1-49FC-B8A5-81501C5BCA2C}"/>
              </a:ext>
            </a:extLst>
          </p:cNvPr>
          <p:cNvCxnSpPr>
            <a:cxnSpLocks/>
          </p:cNvCxnSpPr>
          <p:nvPr/>
        </p:nvCxnSpPr>
        <p:spPr>
          <a:xfrm flipH="1">
            <a:off x="2732317" y="1040459"/>
            <a:ext cx="568253" cy="0"/>
          </a:xfrm>
          <a:prstGeom prst="line">
            <a:avLst/>
          </a:prstGeom>
          <a:ln w="762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97" name="Conector recto 296">
            <a:extLst>
              <a:ext uri="{FF2B5EF4-FFF2-40B4-BE49-F238E27FC236}">
                <a16:creationId xmlns:a16="http://schemas.microsoft.com/office/drawing/2014/main" id="{138E06D8-6D21-4317-93AC-F3CE5A06128E}"/>
              </a:ext>
            </a:extLst>
          </p:cNvPr>
          <p:cNvCxnSpPr>
            <a:cxnSpLocks/>
          </p:cNvCxnSpPr>
          <p:nvPr/>
        </p:nvCxnSpPr>
        <p:spPr>
          <a:xfrm flipH="1">
            <a:off x="2732317" y="1015160"/>
            <a:ext cx="570061"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8" name="Conector recto 297">
            <a:extLst>
              <a:ext uri="{FF2B5EF4-FFF2-40B4-BE49-F238E27FC236}">
                <a16:creationId xmlns:a16="http://schemas.microsoft.com/office/drawing/2014/main" id="{924ECF1C-F1DD-49FE-92B0-9075E327502D}"/>
              </a:ext>
            </a:extLst>
          </p:cNvPr>
          <p:cNvCxnSpPr>
            <a:cxnSpLocks/>
          </p:cNvCxnSpPr>
          <p:nvPr/>
        </p:nvCxnSpPr>
        <p:spPr>
          <a:xfrm>
            <a:off x="3301690" y="1007211"/>
            <a:ext cx="0" cy="66495"/>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7" name="Conector recto 326">
            <a:extLst>
              <a:ext uri="{FF2B5EF4-FFF2-40B4-BE49-F238E27FC236}">
                <a16:creationId xmlns:a16="http://schemas.microsoft.com/office/drawing/2014/main" id="{C519736B-97D5-4F0F-A6C8-AE8EDCC8592D}"/>
              </a:ext>
            </a:extLst>
          </p:cNvPr>
          <p:cNvCxnSpPr>
            <a:cxnSpLocks/>
          </p:cNvCxnSpPr>
          <p:nvPr/>
        </p:nvCxnSpPr>
        <p:spPr>
          <a:xfrm flipV="1">
            <a:off x="4753315" y="1053426"/>
            <a:ext cx="0" cy="522451"/>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28" name="Conector recto 327">
            <a:extLst>
              <a:ext uri="{FF2B5EF4-FFF2-40B4-BE49-F238E27FC236}">
                <a16:creationId xmlns:a16="http://schemas.microsoft.com/office/drawing/2014/main" id="{00649EFE-D5FF-471B-9BC7-D6848653E3C7}"/>
              </a:ext>
            </a:extLst>
          </p:cNvPr>
          <p:cNvCxnSpPr>
            <a:cxnSpLocks/>
          </p:cNvCxnSpPr>
          <p:nvPr/>
        </p:nvCxnSpPr>
        <p:spPr>
          <a:xfrm flipV="1">
            <a:off x="4743372" y="1023576"/>
            <a:ext cx="0" cy="5523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9" name="Conector recto 328">
            <a:extLst>
              <a:ext uri="{FF2B5EF4-FFF2-40B4-BE49-F238E27FC236}">
                <a16:creationId xmlns:a16="http://schemas.microsoft.com/office/drawing/2014/main" id="{B6263B36-8120-489B-9983-78D39A30F53A}"/>
              </a:ext>
            </a:extLst>
          </p:cNvPr>
          <p:cNvCxnSpPr>
            <a:cxnSpLocks/>
          </p:cNvCxnSpPr>
          <p:nvPr/>
        </p:nvCxnSpPr>
        <p:spPr>
          <a:xfrm flipV="1">
            <a:off x="4763113" y="1022013"/>
            <a:ext cx="0" cy="55386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33" name="Rectángulo 332">
            <a:extLst>
              <a:ext uri="{FF2B5EF4-FFF2-40B4-BE49-F238E27FC236}">
                <a16:creationId xmlns:a16="http://schemas.microsoft.com/office/drawing/2014/main" id="{2D66BBFC-EAAB-4995-A7E9-80C709AF6990}"/>
              </a:ext>
            </a:extLst>
          </p:cNvPr>
          <p:cNvSpPr/>
          <p:nvPr/>
        </p:nvSpPr>
        <p:spPr>
          <a:xfrm>
            <a:off x="4745611" y="1387374"/>
            <a:ext cx="19594" cy="1959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334" name="Rectángulo 333">
            <a:extLst>
              <a:ext uri="{FF2B5EF4-FFF2-40B4-BE49-F238E27FC236}">
                <a16:creationId xmlns:a16="http://schemas.microsoft.com/office/drawing/2014/main" id="{9F9AE0CC-BCC2-4D09-8BA9-37AC87A79EE6}"/>
              </a:ext>
            </a:extLst>
          </p:cNvPr>
          <p:cNvSpPr/>
          <p:nvPr/>
        </p:nvSpPr>
        <p:spPr>
          <a:xfrm>
            <a:off x="4745611" y="2128595"/>
            <a:ext cx="19594" cy="1959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335" name="Rectángulo 334">
            <a:extLst>
              <a:ext uri="{FF2B5EF4-FFF2-40B4-BE49-F238E27FC236}">
                <a16:creationId xmlns:a16="http://schemas.microsoft.com/office/drawing/2014/main" id="{D3FF8C3F-A89C-4E2F-A7A9-6C44986E7FA4}"/>
              </a:ext>
            </a:extLst>
          </p:cNvPr>
          <p:cNvSpPr/>
          <p:nvPr/>
        </p:nvSpPr>
        <p:spPr>
          <a:xfrm>
            <a:off x="4745611" y="2511866"/>
            <a:ext cx="19594" cy="1959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cxnSp>
        <p:nvCxnSpPr>
          <p:cNvPr id="243" name="Conector recto 242">
            <a:extLst>
              <a:ext uri="{FF2B5EF4-FFF2-40B4-BE49-F238E27FC236}">
                <a16:creationId xmlns:a16="http://schemas.microsoft.com/office/drawing/2014/main" id="{08C0790B-CA80-491B-8E95-C02F9F1AE9DD}"/>
              </a:ext>
            </a:extLst>
          </p:cNvPr>
          <p:cNvCxnSpPr/>
          <p:nvPr/>
        </p:nvCxnSpPr>
        <p:spPr>
          <a:xfrm>
            <a:off x="4745611" y="1575876"/>
            <a:ext cx="19594" cy="1"/>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6" name="Conector recto 345">
            <a:extLst>
              <a:ext uri="{FF2B5EF4-FFF2-40B4-BE49-F238E27FC236}">
                <a16:creationId xmlns:a16="http://schemas.microsoft.com/office/drawing/2014/main" id="{A059B1E5-08EA-43AA-93D2-3997BC4CD107}"/>
              </a:ext>
            </a:extLst>
          </p:cNvPr>
          <p:cNvCxnSpPr>
            <a:cxnSpLocks/>
          </p:cNvCxnSpPr>
          <p:nvPr/>
        </p:nvCxnSpPr>
        <p:spPr>
          <a:xfrm flipV="1">
            <a:off x="4743372" y="1917747"/>
            <a:ext cx="0" cy="1006808"/>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7" name="Conector recto 346">
            <a:extLst>
              <a:ext uri="{FF2B5EF4-FFF2-40B4-BE49-F238E27FC236}">
                <a16:creationId xmlns:a16="http://schemas.microsoft.com/office/drawing/2014/main" id="{1310AE4B-9ACB-4A51-9F45-FA763936CA72}"/>
              </a:ext>
            </a:extLst>
          </p:cNvPr>
          <p:cNvCxnSpPr>
            <a:cxnSpLocks/>
          </p:cNvCxnSpPr>
          <p:nvPr/>
        </p:nvCxnSpPr>
        <p:spPr>
          <a:xfrm flipH="1" flipV="1">
            <a:off x="4762967" y="1915485"/>
            <a:ext cx="2238" cy="10126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9" name="Conector recto 348">
            <a:extLst>
              <a:ext uri="{FF2B5EF4-FFF2-40B4-BE49-F238E27FC236}">
                <a16:creationId xmlns:a16="http://schemas.microsoft.com/office/drawing/2014/main" id="{2B10F5F5-AA07-41C6-A912-CF022C2ECCC2}"/>
              </a:ext>
            </a:extLst>
          </p:cNvPr>
          <p:cNvCxnSpPr/>
          <p:nvPr/>
        </p:nvCxnSpPr>
        <p:spPr>
          <a:xfrm>
            <a:off x="4743373" y="2924554"/>
            <a:ext cx="19594" cy="1"/>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54" name="Conector recto 353">
            <a:extLst>
              <a:ext uri="{FF2B5EF4-FFF2-40B4-BE49-F238E27FC236}">
                <a16:creationId xmlns:a16="http://schemas.microsoft.com/office/drawing/2014/main" id="{3E861B76-4F61-4BC6-8E1E-1BBA65AB8268}"/>
              </a:ext>
            </a:extLst>
          </p:cNvPr>
          <p:cNvCxnSpPr>
            <a:cxnSpLocks/>
          </p:cNvCxnSpPr>
          <p:nvPr/>
        </p:nvCxnSpPr>
        <p:spPr>
          <a:xfrm flipV="1">
            <a:off x="4753316" y="3286494"/>
            <a:ext cx="2301723" cy="5113"/>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55" name="Conector recto 354">
            <a:extLst>
              <a:ext uri="{FF2B5EF4-FFF2-40B4-BE49-F238E27FC236}">
                <a16:creationId xmlns:a16="http://schemas.microsoft.com/office/drawing/2014/main" id="{CA79BF50-BAD4-4CE5-AB47-C1051A6F7ACC}"/>
              </a:ext>
            </a:extLst>
          </p:cNvPr>
          <p:cNvCxnSpPr>
            <a:cxnSpLocks/>
          </p:cNvCxnSpPr>
          <p:nvPr/>
        </p:nvCxnSpPr>
        <p:spPr>
          <a:xfrm flipV="1">
            <a:off x="4743373" y="3297814"/>
            <a:ext cx="2311666" cy="4018"/>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56" name="Conector recto 355">
            <a:extLst>
              <a:ext uri="{FF2B5EF4-FFF2-40B4-BE49-F238E27FC236}">
                <a16:creationId xmlns:a16="http://schemas.microsoft.com/office/drawing/2014/main" id="{2CC6BBAC-9763-469A-93A0-58F00E16D850}"/>
              </a:ext>
            </a:extLst>
          </p:cNvPr>
          <p:cNvCxnSpPr>
            <a:cxnSpLocks/>
          </p:cNvCxnSpPr>
          <p:nvPr/>
        </p:nvCxnSpPr>
        <p:spPr>
          <a:xfrm flipV="1">
            <a:off x="4743373" y="3279165"/>
            <a:ext cx="2311666" cy="171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57" name="Rectángulo 356">
            <a:extLst>
              <a:ext uri="{FF2B5EF4-FFF2-40B4-BE49-F238E27FC236}">
                <a16:creationId xmlns:a16="http://schemas.microsoft.com/office/drawing/2014/main" id="{EB046E4F-E233-4558-A49F-F73AD80F452C}"/>
              </a:ext>
            </a:extLst>
          </p:cNvPr>
          <p:cNvSpPr/>
          <p:nvPr/>
        </p:nvSpPr>
        <p:spPr>
          <a:xfrm>
            <a:off x="4745611" y="3280879"/>
            <a:ext cx="19594" cy="1959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358" name="Rectángulo 357">
            <a:extLst>
              <a:ext uri="{FF2B5EF4-FFF2-40B4-BE49-F238E27FC236}">
                <a16:creationId xmlns:a16="http://schemas.microsoft.com/office/drawing/2014/main" id="{686E6FA9-4F11-416E-B10C-0BABE015D8CC}"/>
              </a:ext>
            </a:extLst>
          </p:cNvPr>
          <p:cNvSpPr/>
          <p:nvPr/>
        </p:nvSpPr>
        <p:spPr>
          <a:xfrm>
            <a:off x="5019999" y="3279165"/>
            <a:ext cx="24884" cy="2488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359" name="Rectángulo 358">
            <a:extLst>
              <a:ext uri="{FF2B5EF4-FFF2-40B4-BE49-F238E27FC236}">
                <a16:creationId xmlns:a16="http://schemas.microsoft.com/office/drawing/2014/main" id="{F7DDAD6B-315B-4725-9B42-A11C4A03C2F5}"/>
              </a:ext>
            </a:extLst>
          </p:cNvPr>
          <p:cNvSpPr/>
          <p:nvPr/>
        </p:nvSpPr>
        <p:spPr>
          <a:xfrm>
            <a:off x="5324761" y="3280879"/>
            <a:ext cx="19594" cy="1959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360" name="Rectángulo 359">
            <a:extLst>
              <a:ext uri="{FF2B5EF4-FFF2-40B4-BE49-F238E27FC236}">
                <a16:creationId xmlns:a16="http://schemas.microsoft.com/office/drawing/2014/main" id="{46A9493D-3E18-467A-9C8D-3524CF926789}"/>
              </a:ext>
            </a:extLst>
          </p:cNvPr>
          <p:cNvSpPr/>
          <p:nvPr/>
        </p:nvSpPr>
        <p:spPr>
          <a:xfrm>
            <a:off x="5662964" y="3283401"/>
            <a:ext cx="19594" cy="1959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361" name="Rectángulo 360">
            <a:extLst>
              <a:ext uri="{FF2B5EF4-FFF2-40B4-BE49-F238E27FC236}">
                <a16:creationId xmlns:a16="http://schemas.microsoft.com/office/drawing/2014/main" id="{4B1122AF-E1F5-4F0E-95A1-7ADA6346DE8E}"/>
              </a:ext>
            </a:extLst>
          </p:cNvPr>
          <p:cNvSpPr/>
          <p:nvPr/>
        </p:nvSpPr>
        <p:spPr>
          <a:xfrm>
            <a:off x="6015550" y="3283333"/>
            <a:ext cx="19594" cy="1959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362" name="Rectángulo 361">
            <a:extLst>
              <a:ext uri="{FF2B5EF4-FFF2-40B4-BE49-F238E27FC236}">
                <a16:creationId xmlns:a16="http://schemas.microsoft.com/office/drawing/2014/main" id="{7C631025-2AFD-4EA8-9E68-8A3B418BF69B}"/>
              </a:ext>
            </a:extLst>
          </p:cNvPr>
          <p:cNvSpPr/>
          <p:nvPr/>
        </p:nvSpPr>
        <p:spPr>
          <a:xfrm>
            <a:off x="6368135" y="3283290"/>
            <a:ext cx="19594" cy="1959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363" name="Rectángulo 362">
            <a:extLst>
              <a:ext uri="{FF2B5EF4-FFF2-40B4-BE49-F238E27FC236}">
                <a16:creationId xmlns:a16="http://schemas.microsoft.com/office/drawing/2014/main" id="{4B768378-13A2-4801-B446-37067E345B45}"/>
              </a:ext>
            </a:extLst>
          </p:cNvPr>
          <p:cNvSpPr/>
          <p:nvPr/>
        </p:nvSpPr>
        <p:spPr>
          <a:xfrm>
            <a:off x="6702401" y="3280879"/>
            <a:ext cx="19594" cy="1959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364" name="Rectángulo 363">
            <a:extLst>
              <a:ext uri="{FF2B5EF4-FFF2-40B4-BE49-F238E27FC236}">
                <a16:creationId xmlns:a16="http://schemas.microsoft.com/office/drawing/2014/main" id="{5F4DA4B1-E17A-4862-A160-00714E6A58AC}"/>
              </a:ext>
            </a:extLst>
          </p:cNvPr>
          <p:cNvSpPr/>
          <p:nvPr/>
        </p:nvSpPr>
        <p:spPr>
          <a:xfrm>
            <a:off x="7000156" y="3278220"/>
            <a:ext cx="19594" cy="1959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cxnSp>
        <p:nvCxnSpPr>
          <p:cNvPr id="257" name="Conector recto 256">
            <a:extLst>
              <a:ext uri="{FF2B5EF4-FFF2-40B4-BE49-F238E27FC236}">
                <a16:creationId xmlns:a16="http://schemas.microsoft.com/office/drawing/2014/main" id="{C047A39A-094B-4CEC-A36F-A9DB98DB2E34}"/>
              </a:ext>
            </a:extLst>
          </p:cNvPr>
          <p:cNvCxnSpPr/>
          <p:nvPr/>
        </p:nvCxnSpPr>
        <p:spPr>
          <a:xfrm>
            <a:off x="7055039" y="3279165"/>
            <a:ext cx="0" cy="1865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2" name="Conector recto 401">
            <a:extLst>
              <a:ext uri="{FF2B5EF4-FFF2-40B4-BE49-F238E27FC236}">
                <a16:creationId xmlns:a16="http://schemas.microsoft.com/office/drawing/2014/main" id="{2757AED8-4652-4D29-B4B4-FA9080F5267D}"/>
              </a:ext>
            </a:extLst>
          </p:cNvPr>
          <p:cNvCxnSpPr>
            <a:cxnSpLocks/>
          </p:cNvCxnSpPr>
          <p:nvPr/>
        </p:nvCxnSpPr>
        <p:spPr>
          <a:xfrm>
            <a:off x="7412986" y="3283401"/>
            <a:ext cx="1722873"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404" name="Conector recto 403">
            <a:extLst>
              <a:ext uri="{FF2B5EF4-FFF2-40B4-BE49-F238E27FC236}">
                <a16:creationId xmlns:a16="http://schemas.microsoft.com/office/drawing/2014/main" id="{51E3B002-834B-45D0-BDDC-49FD24036213}"/>
              </a:ext>
            </a:extLst>
          </p:cNvPr>
          <p:cNvCxnSpPr>
            <a:cxnSpLocks/>
          </p:cNvCxnSpPr>
          <p:nvPr/>
        </p:nvCxnSpPr>
        <p:spPr>
          <a:xfrm flipV="1">
            <a:off x="7412986" y="3271553"/>
            <a:ext cx="1722873" cy="237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05" name="Rectángulo 404">
            <a:extLst>
              <a:ext uri="{FF2B5EF4-FFF2-40B4-BE49-F238E27FC236}">
                <a16:creationId xmlns:a16="http://schemas.microsoft.com/office/drawing/2014/main" id="{CCC6677A-346F-417A-B1CE-06C26A3ABFDB}"/>
              </a:ext>
            </a:extLst>
          </p:cNvPr>
          <p:cNvSpPr/>
          <p:nvPr/>
        </p:nvSpPr>
        <p:spPr>
          <a:xfrm>
            <a:off x="7468436" y="3276584"/>
            <a:ext cx="19594" cy="1959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406" name="Rectángulo 405">
            <a:extLst>
              <a:ext uri="{FF2B5EF4-FFF2-40B4-BE49-F238E27FC236}">
                <a16:creationId xmlns:a16="http://schemas.microsoft.com/office/drawing/2014/main" id="{7CC44219-F1CC-45F8-B294-9D6E42E5E8B2}"/>
              </a:ext>
            </a:extLst>
          </p:cNvPr>
          <p:cNvSpPr/>
          <p:nvPr/>
        </p:nvSpPr>
        <p:spPr>
          <a:xfrm>
            <a:off x="7762419" y="3274870"/>
            <a:ext cx="24884" cy="2488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407" name="Rectángulo 406">
            <a:extLst>
              <a:ext uri="{FF2B5EF4-FFF2-40B4-BE49-F238E27FC236}">
                <a16:creationId xmlns:a16="http://schemas.microsoft.com/office/drawing/2014/main" id="{05A4B30A-7504-4B74-960B-2680D3D15D4E}"/>
              </a:ext>
            </a:extLst>
          </p:cNvPr>
          <p:cNvSpPr/>
          <p:nvPr/>
        </p:nvSpPr>
        <p:spPr>
          <a:xfrm>
            <a:off x="8067181" y="3276584"/>
            <a:ext cx="19594" cy="1959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408" name="Rectángulo 407">
            <a:extLst>
              <a:ext uri="{FF2B5EF4-FFF2-40B4-BE49-F238E27FC236}">
                <a16:creationId xmlns:a16="http://schemas.microsoft.com/office/drawing/2014/main" id="{FB37DA19-943A-4DE5-BC0A-41C9CCCFEFD4}"/>
              </a:ext>
            </a:extLst>
          </p:cNvPr>
          <p:cNvSpPr/>
          <p:nvPr/>
        </p:nvSpPr>
        <p:spPr>
          <a:xfrm>
            <a:off x="8405384" y="3272387"/>
            <a:ext cx="19594" cy="1959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409" name="Rectángulo 408">
            <a:extLst>
              <a:ext uri="{FF2B5EF4-FFF2-40B4-BE49-F238E27FC236}">
                <a16:creationId xmlns:a16="http://schemas.microsoft.com/office/drawing/2014/main" id="{1616420B-91B1-46B5-A9D3-78E4E8A2E4B9}"/>
              </a:ext>
            </a:extLst>
          </p:cNvPr>
          <p:cNvSpPr/>
          <p:nvPr/>
        </p:nvSpPr>
        <p:spPr>
          <a:xfrm>
            <a:off x="8759443" y="3273604"/>
            <a:ext cx="19594" cy="1959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410" name="Rectángulo 409">
            <a:extLst>
              <a:ext uri="{FF2B5EF4-FFF2-40B4-BE49-F238E27FC236}">
                <a16:creationId xmlns:a16="http://schemas.microsoft.com/office/drawing/2014/main" id="{9D081932-E585-4CFF-B24D-5AD734B76AFB}"/>
              </a:ext>
            </a:extLst>
          </p:cNvPr>
          <p:cNvSpPr/>
          <p:nvPr/>
        </p:nvSpPr>
        <p:spPr>
          <a:xfrm>
            <a:off x="9116265" y="3272387"/>
            <a:ext cx="19594" cy="1959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cxnSp>
        <p:nvCxnSpPr>
          <p:cNvPr id="420" name="Conector recto 419">
            <a:extLst>
              <a:ext uri="{FF2B5EF4-FFF2-40B4-BE49-F238E27FC236}">
                <a16:creationId xmlns:a16="http://schemas.microsoft.com/office/drawing/2014/main" id="{5EA6C8CF-6366-4D23-B099-A3E53E1BAFD2}"/>
              </a:ext>
            </a:extLst>
          </p:cNvPr>
          <p:cNvCxnSpPr/>
          <p:nvPr/>
        </p:nvCxnSpPr>
        <p:spPr>
          <a:xfrm>
            <a:off x="7412986" y="3271553"/>
            <a:ext cx="0" cy="1865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6" name="Conector recto 425">
            <a:extLst>
              <a:ext uri="{FF2B5EF4-FFF2-40B4-BE49-F238E27FC236}">
                <a16:creationId xmlns:a16="http://schemas.microsoft.com/office/drawing/2014/main" id="{31AF381F-30E4-4685-9CFC-6FD83F25D84D}"/>
              </a:ext>
            </a:extLst>
          </p:cNvPr>
          <p:cNvCxnSpPr>
            <a:cxnSpLocks/>
          </p:cNvCxnSpPr>
          <p:nvPr/>
        </p:nvCxnSpPr>
        <p:spPr>
          <a:xfrm flipV="1">
            <a:off x="9121676" y="3636498"/>
            <a:ext cx="0" cy="989617"/>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sp>
        <p:nvSpPr>
          <p:cNvPr id="431" name="Rectángulo 430">
            <a:extLst>
              <a:ext uri="{FF2B5EF4-FFF2-40B4-BE49-F238E27FC236}">
                <a16:creationId xmlns:a16="http://schemas.microsoft.com/office/drawing/2014/main" id="{1F6A5867-1BB5-48E2-AB31-44E7BFA2C48E}"/>
              </a:ext>
            </a:extLst>
          </p:cNvPr>
          <p:cNvSpPr/>
          <p:nvPr/>
        </p:nvSpPr>
        <p:spPr>
          <a:xfrm>
            <a:off x="9117488" y="3626214"/>
            <a:ext cx="19594" cy="1959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cxnSp>
        <p:nvCxnSpPr>
          <p:cNvPr id="435" name="Conector recto 434">
            <a:extLst>
              <a:ext uri="{FF2B5EF4-FFF2-40B4-BE49-F238E27FC236}">
                <a16:creationId xmlns:a16="http://schemas.microsoft.com/office/drawing/2014/main" id="{C866111F-D336-455A-9BAA-4DCF9AB4956A}"/>
              </a:ext>
            </a:extLst>
          </p:cNvPr>
          <p:cNvCxnSpPr>
            <a:cxnSpLocks/>
            <a:endCxn id="410" idx="1"/>
          </p:cNvCxnSpPr>
          <p:nvPr/>
        </p:nvCxnSpPr>
        <p:spPr>
          <a:xfrm flipV="1">
            <a:off x="9111880" y="3282184"/>
            <a:ext cx="4385" cy="134046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6" name="Conector recto 435">
            <a:extLst>
              <a:ext uri="{FF2B5EF4-FFF2-40B4-BE49-F238E27FC236}">
                <a16:creationId xmlns:a16="http://schemas.microsoft.com/office/drawing/2014/main" id="{007780B2-B600-4105-8A16-BEA14743D563}"/>
              </a:ext>
            </a:extLst>
          </p:cNvPr>
          <p:cNvCxnSpPr>
            <a:cxnSpLocks/>
          </p:cNvCxnSpPr>
          <p:nvPr/>
        </p:nvCxnSpPr>
        <p:spPr>
          <a:xfrm flipV="1">
            <a:off x="9133712" y="3276584"/>
            <a:ext cx="2147" cy="1352007"/>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39" name="Rectángulo 438">
            <a:extLst>
              <a:ext uri="{FF2B5EF4-FFF2-40B4-BE49-F238E27FC236}">
                <a16:creationId xmlns:a16="http://schemas.microsoft.com/office/drawing/2014/main" id="{98F3D21B-25E6-4C41-B9BF-EF99657FF2ED}"/>
              </a:ext>
            </a:extLst>
          </p:cNvPr>
          <p:cNvSpPr/>
          <p:nvPr/>
        </p:nvSpPr>
        <p:spPr>
          <a:xfrm>
            <a:off x="9113612" y="3987217"/>
            <a:ext cx="19594" cy="1959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440" name="Rectángulo 439">
            <a:extLst>
              <a:ext uri="{FF2B5EF4-FFF2-40B4-BE49-F238E27FC236}">
                <a16:creationId xmlns:a16="http://schemas.microsoft.com/office/drawing/2014/main" id="{1FA3A9EA-2BDE-4C10-B494-241E1BB53B07}"/>
              </a:ext>
            </a:extLst>
          </p:cNvPr>
          <p:cNvSpPr/>
          <p:nvPr/>
        </p:nvSpPr>
        <p:spPr>
          <a:xfrm>
            <a:off x="9114936" y="4357340"/>
            <a:ext cx="19594" cy="1959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cxnSp>
        <p:nvCxnSpPr>
          <p:cNvPr id="443" name="Conector recto 442">
            <a:extLst>
              <a:ext uri="{FF2B5EF4-FFF2-40B4-BE49-F238E27FC236}">
                <a16:creationId xmlns:a16="http://schemas.microsoft.com/office/drawing/2014/main" id="{CF8D8150-924E-4A10-8BA4-9CE0C8739226}"/>
              </a:ext>
            </a:extLst>
          </p:cNvPr>
          <p:cNvCxnSpPr>
            <a:cxnSpLocks/>
          </p:cNvCxnSpPr>
          <p:nvPr/>
        </p:nvCxnSpPr>
        <p:spPr>
          <a:xfrm flipV="1">
            <a:off x="4725193" y="3676031"/>
            <a:ext cx="15059" cy="1009353"/>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444" name="Conector recto 443">
            <a:extLst>
              <a:ext uri="{FF2B5EF4-FFF2-40B4-BE49-F238E27FC236}">
                <a16:creationId xmlns:a16="http://schemas.microsoft.com/office/drawing/2014/main" id="{D219A150-4C38-4D6D-B624-DBF0E3F2433B}"/>
              </a:ext>
            </a:extLst>
          </p:cNvPr>
          <p:cNvCxnSpPr>
            <a:cxnSpLocks/>
          </p:cNvCxnSpPr>
          <p:nvPr/>
        </p:nvCxnSpPr>
        <p:spPr>
          <a:xfrm flipV="1">
            <a:off x="4734768" y="3694653"/>
            <a:ext cx="15730" cy="99616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6" name="Conector recto 445">
            <a:extLst>
              <a:ext uri="{FF2B5EF4-FFF2-40B4-BE49-F238E27FC236}">
                <a16:creationId xmlns:a16="http://schemas.microsoft.com/office/drawing/2014/main" id="{D845B74C-E024-465C-A1BF-5CAE97F075C8}"/>
              </a:ext>
            </a:extLst>
          </p:cNvPr>
          <p:cNvCxnSpPr>
            <a:cxnSpLocks/>
          </p:cNvCxnSpPr>
          <p:nvPr/>
        </p:nvCxnSpPr>
        <p:spPr>
          <a:xfrm flipH="1">
            <a:off x="4718215" y="4690821"/>
            <a:ext cx="16553"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53" name="Conector recto 452">
            <a:extLst>
              <a:ext uri="{FF2B5EF4-FFF2-40B4-BE49-F238E27FC236}">
                <a16:creationId xmlns:a16="http://schemas.microsoft.com/office/drawing/2014/main" id="{AE7716C4-66B3-4D00-8E99-41D0B9624669}"/>
              </a:ext>
            </a:extLst>
          </p:cNvPr>
          <p:cNvCxnSpPr>
            <a:cxnSpLocks/>
          </p:cNvCxnSpPr>
          <p:nvPr/>
        </p:nvCxnSpPr>
        <p:spPr>
          <a:xfrm flipV="1">
            <a:off x="4725193" y="3665813"/>
            <a:ext cx="3888" cy="40323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55" name="Conector recto 454">
            <a:extLst>
              <a:ext uri="{FF2B5EF4-FFF2-40B4-BE49-F238E27FC236}">
                <a16:creationId xmlns:a16="http://schemas.microsoft.com/office/drawing/2014/main" id="{C71BA033-AEB8-4685-AFDD-3A19179FFC0F}"/>
              </a:ext>
            </a:extLst>
          </p:cNvPr>
          <p:cNvCxnSpPr>
            <a:cxnSpLocks/>
          </p:cNvCxnSpPr>
          <p:nvPr/>
        </p:nvCxnSpPr>
        <p:spPr>
          <a:xfrm>
            <a:off x="4270601" y="4077221"/>
            <a:ext cx="461762" cy="4428"/>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458" name="Conector recto 457">
            <a:extLst>
              <a:ext uri="{FF2B5EF4-FFF2-40B4-BE49-F238E27FC236}">
                <a16:creationId xmlns:a16="http://schemas.microsoft.com/office/drawing/2014/main" id="{C85189E7-EE77-4D75-AF19-27E5543EB4F9}"/>
              </a:ext>
            </a:extLst>
          </p:cNvPr>
          <p:cNvCxnSpPr>
            <a:cxnSpLocks/>
          </p:cNvCxnSpPr>
          <p:nvPr/>
        </p:nvCxnSpPr>
        <p:spPr>
          <a:xfrm>
            <a:off x="4270600" y="4094672"/>
            <a:ext cx="451231"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60" name="Conector recto 459">
            <a:extLst>
              <a:ext uri="{FF2B5EF4-FFF2-40B4-BE49-F238E27FC236}">
                <a16:creationId xmlns:a16="http://schemas.microsoft.com/office/drawing/2014/main" id="{6DB9CCCA-0FF0-44D1-BC45-371B1390C7A9}"/>
              </a:ext>
            </a:extLst>
          </p:cNvPr>
          <p:cNvCxnSpPr>
            <a:cxnSpLocks/>
          </p:cNvCxnSpPr>
          <p:nvPr/>
        </p:nvCxnSpPr>
        <p:spPr>
          <a:xfrm>
            <a:off x="4270601" y="4073690"/>
            <a:ext cx="45848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62" name="Conector recto 461">
            <a:extLst>
              <a:ext uri="{FF2B5EF4-FFF2-40B4-BE49-F238E27FC236}">
                <a16:creationId xmlns:a16="http://schemas.microsoft.com/office/drawing/2014/main" id="{22EAB9D9-2F90-4964-AFE5-68073D5BDAB8}"/>
              </a:ext>
            </a:extLst>
          </p:cNvPr>
          <p:cNvCxnSpPr>
            <a:cxnSpLocks/>
          </p:cNvCxnSpPr>
          <p:nvPr/>
        </p:nvCxnSpPr>
        <p:spPr>
          <a:xfrm flipV="1">
            <a:off x="4275759" y="4071633"/>
            <a:ext cx="0" cy="2337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68" name="Conector recto 467">
            <a:extLst>
              <a:ext uri="{FF2B5EF4-FFF2-40B4-BE49-F238E27FC236}">
                <a16:creationId xmlns:a16="http://schemas.microsoft.com/office/drawing/2014/main" id="{E166DA39-4E81-4893-9784-6DD3E383DD05}"/>
              </a:ext>
            </a:extLst>
          </p:cNvPr>
          <p:cNvCxnSpPr>
            <a:cxnSpLocks/>
          </p:cNvCxnSpPr>
          <p:nvPr/>
        </p:nvCxnSpPr>
        <p:spPr>
          <a:xfrm flipH="1" flipV="1">
            <a:off x="4740252" y="3682065"/>
            <a:ext cx="635559" cy="3722"/>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472" name="Conector recto 471">
            <a:extLst>
              <a:ext uri="{FF2B5EF4-FFF2-40B4-BE49-F238E27FC236}">
                <a16:creationId xmlns:a16="http://schemas.microsoft.com/office/drawing/2014/main" id="{4B9735A0-7640-4863-94B1-9C0AAA16FDCB}"/>
              </a:ext>
            </a:extLst>
          </p:cNvPr>
          <p:cNvCxnSpPr>
            <a:cxnSpLocks/>
          </p:cNvCxnSpPr>
          <p:nvPr/>
        </p:nvCxnSpPr>
        <p:spPr>
          <a:xfrm flipH="1">
            <a:off x="5322609" y="3872473"/>
            <a:ext cx="380565" cy="4630"/>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474" name="Conector recto 473">
            <a:extLst>
              <a:ext uri="{FF2B5EF4-FFF2-40B4-BE49-F238E27FC236}">
                <a16:creationId xmlns:a16="http://schemas.microsoft.com/office/drawing/2014/main" id="{7E0DDBE7-4389-4868-9ECB-AB32D5D88E6E}"/>
              </a:ext>
            </a:extLst>
          </p:cNvPr>
          <p:cNvCxnSpPr>
            <a:cxnSpLocks/>
          </p:cNvCxnSpPr>
          <p:nvPr/>
        </p:nvCxnSpPr>
        <p:spPr>
          <a:xfrm flipH="1" flipV="1">
            <a:off x="5650337" y="3687986"/>
            <a:ext cx="1369413" cy="6667"/>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466" name="Conector recto 465">
            <a:extLst>
              <a:ext uri="{FF2B5EF4-FFF2-40B4-BE49-F238E27FC236}">
                <a16:creationId xmlns:a16="http://schemas.microsoft.com/office/drawing/2014/main" id="{3C4A5CDA-CF8B-457C-A184-D2281B93D4B9}"/>
              </a:ext>
            </a:extLst>
          </p:cNvPr>
          <p:cNvCxnSpPr>
            <a:cxnSpLocks/>
          </p:cNvCxnSpPr>
          <p:nvPr/>
        </p:nvCxnSpPr>
        <p:spPr>
          <a:xfrm flipH="1" flipV="1">
            <a:off x="4745610" y="3691319"/>
            <a:ext cx="630201" cy="244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78" name="Conector recto 477">
            <a:extLst>
              <a:ext uri="{FF2B5EF4-FFF2-40B4-BE49-F238E27FC236}">
                <a16:creationId xmlns:a16="http://schemas.microsoft.com/office/drawing/2014/main" id="{0AF5877F-2972-489F-A418-D5EC7CBAF993}"/>
              </a:ext>
            </a:extLst>
          </p:cNvPr>
          <p:cNvCxnSpPr>
            <a:cxnSpLocks/>
          </p:cNvCxnSpPr>
          <p:nvPr/>
        </p:nvCxnSpPr>
        <p:spPr>
          <a:xfrm flipH="1" flipV="1">
            <a:off x="4729081" y="3673070"/>
            <a:ext cx="646730" cy="7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4" name="Conector recto 483">
            <a:extLst>
              <a:ext uri="{FF2B5EF4-FFF2-40B4-BE49-F238E27FC236}">
                <a16:creationId xmlns:a16="http://schemas.microsoft.com/office/drawing/2014/main" id="{DED93011-92D8-482A-A9B6-7A977D9BEDF7}"/>
              </a:ext>
            </a:extLst>
          </p:cNvPr>
          <p:cNvCxnSpPr>
            <a:cxnSpLocks/>
          </p:cNvCxnSpPr>
          <p:nvPr/>
        </p:nvCxnSpPr>
        <p:spPr>
          <a:xfrm flipH="1">
            <a:off x="5322610" y="3866452"/>
            <a:ext cx="382485"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6" name="Conector recto 485">
            <a:extLst>
              <a:ext uri="{FF2B5EF4-FFF2-40B4-BE49-F238E27FC236}">
                <a16:creationId xmlns:a16="http://schemas.microsoft.com/office/drawing/2014/main" id="{39AE4D62-6026-4DE0-B332-A72CCB9E19C3}"/>
              </a:ext>
            </a:extLst>
          </p:cNvPr>
          <p:cNvCxnSpPr>
            <a:cxnSpLocks/>
          </p:cNvCxnSpPr>
          <p:nvPr/>
        </p:nvCxnSpPr>
        <p:spPr>
          <a:xfrm flipH="1" flipV="1">
            <a:off x="5322610" y="3886563"/>
            <a:ext cx="184317" cy="241"/>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91" name="Conector recto 490">
            <a:extLst>
              <a:ext uri="{FF2B5EF4-FFF2-40B4-BE49-F238E27FC236}">
                <a16:creationId xmlns:a16="http://schemas.microsoft.com/office/drawing/2014/main" id="{9F310F38-0D7E-4432-955B-382263374890}"/>
              </a:ext>
            </a:extLst>
          </p:cNvPr>
          <p:cNvCxnSpPr>
            <a:cxnSpLocks/>
          </p:cNvCxnSpPr>
          <p:nvPr/>
        </p:nvCxnSpPr>
        <p:spPr>
          <a:xfrm flipH="1">
            <a:off x="5527731" y="3886443"/>
            <a:ext cx="175444"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93" name="Conector recto 492">
            <a:extLst>
              <a:ext uri="{FF2B5EF4-FFF2-40B4-BE49-F238E27FC236}">
                <a16:creationId xmlns:a16="http://schemas.microsoft.com/office/drawing/2014/main" id="{AA897E1C-F249-4CCF-A5A5-79DAAA631098}"/>
              </a:ext>
            </a:extLst>
          </p:cNvPr>
          <p:cNvCxnSpPr>
            <a:cxnSpLocks/>
          </p:cNvCxnSpPr>
          <p:nvPr/>
        </p:nvCxnSpPr>
        <p:spPr>
          <a:xfrm flipH="1" flipV="1">
            <a:off x="5643550" y="3675791"/>
            <a:ext cx="1356606" cy="617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95" name="Conector recto 494">
            <a:extLst>
              <a:ext uri="{FF2B5EF4-FFF2-40B4-BE49-F238E27FC236}">
                <a16:creationId xmlns:a16="http://schemas.microsoft.com/office/drawing/2014/main" id="{68773E16-98A9-4DDA-B61F-022FC4EEB92C}"/>
              </a:ext>
            </a:extLst>
          </p:cNvPr>
          <p:cNvCxnSpPr>
            <a:cxnSpLocks/>
          </p:cNvCxnSpPr>
          <p:nvPr/>
        </p:nvCxnSpPr>
        <p:spPr>
          <a:xfrm flipH="1" flipV="1">
            <a:off x="5641354" y="3692784"/>
            <a:ext cx="1382584" cy="788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97" name="Conector recto 496">
            <a:extLst>
              <a:ext uri="{FF2B5EF4-FFF2-40B4-BE49-F238E27FC236}">
                <a16:creationId xmlns:a16="http://schemas.microsoft.com/office/drawing/2014/main" id="{D3373DAA-FA0F-43EC-86C1-D8C88DD15672}"/>
              </a:ext>
            </a:extLst>
          </p:cNvPr>
          <p:cNvCxnSpPr>
            <a:cxnSpLocks/>
          </p:cNvCxnSpPr>
          <p:nvPr/>
        </p:nvCxnSpPr>
        <p:spPr>
          <a:xfrm flipV="1">
            <a:off x="6561631" y="3689901"/>
            <a:ext cx="1" cy="995483"/>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500" name="Conector recto 499">
            <a:extLst>
              <a:ext uri="{FF2B5EF4-FFF2-40B4-BE49-F238E27FC236}">
                <a16:creationId xmlns:a16="http://schemas.microsoft.com/office/drawing/2014/main" id="{50F3F38A-44FC-4FB6-A25F-6CC25553128E}"/>
              </a:ext>
            </a:extLst>
          </p:cNvPr>
          <p:cNvCxnSpPr>
            <a:cxnSpLocks/>
          </p:cNvCxnSpPr>
          <p:nvPr/>
        </p:nvCxnSpPr>
        <p:spPr>
          <a:xfrm flipV="1">
            <a:off x="5512852" y="3877103"/>
            <a:ext cx="1" cy="812582"/>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502" name="Conector recto 501">
            <a:extLst>
              <a:ext uri="{FF2B5EF4-FFF2-40B4-BE49-F238E27FC236}">
                <a16:creationId xmlns:a16="http://schemas.microsoft.com/office/drawing/2014/main" id="{5FEF682D-9B01-4914-80B6-C0F70787DF22}"/>
              </a:ext>
            </a:extLst>
          </p:cNvPr>
          <p:cNvCxnSpPr>
            <a:cxnSpLocks/>
          </p:cNvCxnSpPr>
          <p:nvPr/>
        </p:nvCxnSpPr>
        <p:spPr>
          <a:xfrm flipV="1">
            <a:off x="7011961" y="3663475"/>
            <a:ext cx="1" cy="27844"/>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505" name="Conector recto 504">
            <a:extLst>
              <a:ext uri="{FF2B5EF4-FFF2-40B4-BE49-F238E27FC236}">
                <a16:creationId xmlns:a16="http://schemas.microsoft.com/office/drawing/2014/main" id="{D80CD9F9-CE62-4C03-9B9C-F4F6D5A9FBD3}"/>
              </a:ext>
            </a:extLst>
          </p:cNvPr>
          <p:cNvCxnSpPr>
            <a:cxnSpLocks/>
          </p:cNvCxnSpPr>
          <p:nvPr/>
        </p:nvCxnSpPr>
        <p:spPr>
          <a:xfrm flipH="1" flipV="1">
            <a:off x="7009953" y="3879192"/>
            <a:ext cx="2009" cy="806192"/>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514" name="Conector recto 513">
            <a:extLst>
              <a:ext uri="{FF2B5EF4-FFF2-40B4-BE49-F238E27FC236}">
                <a16:creationId xmlns:a16="http://schemas.microsoft.com/office/drawing/2014/main" id="{B35F6380-5702-43FE-B0B6-5FAED0242233}"/>
              </a:ext>
            </a:extLst>
          </p:cNvPr>
          <p:cNvCxnSpPr>
            <a:cxnSpLocks/>
          </p:cNvCxnSpPr>
          <p:nvPr/>
        </p:nvCxnSpPr>
        <p:spPr>
          <a:xfrm flipV="1">
            <a:off x="7019750" y="3663476"/>
            <a:ext cx="704" cy="3719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16" name="Conector recto 515">
            <a:extLst>
              <a:ext uri="{FF2B5EF4-FFF2-40B4-BE49-F238E27FC236}">
                <a16:creationId xmlns:a16="http://schemas.microsoft.com/office/drawing/2014/main" id="{FAE6A8F3-2969-4AA9-B7BD-E6C8F77B4812}"/>
              </a:ext>
            </a:extLst>
          </p:cNvPr>
          <p:cNvCxnSpPr>
            <a:cxnSpLocks/>
          </p:cNvCxnSpPr>
          <p:nvPr/>
        </p:nvCxnSpPr>
        <p:spPr>
          <a:xfrm flipV="1">
            <a:off x="7001184" y="3657176"/>
            <a:ext cx="0" cy="28611"/>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18" name="Conector recto 517">
            <a:extLst>
              <a:ext uri="{FF2B5EF4-FFF2-40B4-BE49-F238E27FC236}">
                <a16:creationId xmlns:a16="http://schemas.microsoft.com/office/drawing/2014/main" id="{95721639-D12D-4103-BB67-B51BCD5349DF}"/>
              </a:ext>
            </a:extLst>
          </p:cNvPr>
          <p:cNvCxnSpPr>
            <a:cxnSpLocks/>
          </p:cNvCxnSpPr>
          <p:nvPr/>
        </p:nvCxnSpPr>
        <p:spPr>
          <a:xfrm flipH="1">
            <a:off x="7001055" y="3660386"/>
            <a:ext cx="22883" cy="1"/>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21" name="Conector recto 520">
            <a:extLst>
              <a:ext uri="{FF2B5EF4-FFF2-40B4-BE49-F238E27FC236}">
                <a16:creationId xmlns:a16="http://schemas.microsoft.com/office/drawing/2014/main" id="{3CDC55E0-219E-4B04-BCF3-6224C1AA99A4}"/>
              </a:ext>
            </a:extLst>
          </p:cNvPr>
          <p:cNvCxnSpPr>
            <a:cxnSpLocks/>
          </p:cNvCxnSpPr>
          <p:nvPr/>
        </p:nvCxnSpPr>
        <p:spPr>
          <a:xfrm flipH="1">
            <a:off x="7000156" y="3879444"/>
            <a:ext cx="22883" cy="1"/>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22" name="Conector recto 521">
            <a:extLst>
              <a:ext uri="{FF2B5EF4-FFF2-40B4-BE49-F238E27FC236}">
                <a16:creationId xmlns:a16="http://schemas.microsoft.com/office/drawing/2014/main" id="{7A7739AC-BC57-45EC-AB19-0366EB4456B4}"/>
              </a:ext>
            </a:extLst>
          </p:cNvPr>
          <p:cNvCxnSpPr>
            <a:cxnSpLocks/>
          </p:cNvCxnSpPr>
          <p:nvPr/>
        </p:nvCxnSpPr>
        <p:spPr>
          <a:xfrm flipH="1">
            <a:off x="5702233" y="3864787"/>
            <a:ext cx="471" cy="2463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24" name="Conector recto 523">
            <a:extLst>
              <a:ext uri="{FF2B5EF4-FFF2-40B4-BE49-F238E27FC236}">
                <a16:creationId xmlns:a16="http://schemas.microsoft.com/office/drawing/2014/main" id="{235B0F21-D8AA-428B-A328-C6E462C90F36}"/>
              </a:ext>
            </a:extLst>
          </p:cNvPr>
          <p:cNvCxnSpPr>
            <a:cxnSpLocks/>
          </p:cNvCxnSpPr>
          <p:nvPr/>
        </p:nvCxnSpPr>
        <p:spPr>
          <a:xfrm flipH="1">
            <a:off x="5324220" y="3863437"/>
            <a:ext cx="471" cy="2463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31" name="Conector recto 530">
            <a:extLst>
              <a:ext uri="{FF2B5EF4-FFF2-40B4-BE49-F238E27FC236}">
                <a16:creationId xmlns:a16="http://schemas.microsoft.com/office/drawing/2014/main" id="{A817B838-660A-404F-BA45-370A3E669820}"/>
              </a:ext>
            </a:extLst>
          </p:cNvPr>
          <p:cNvCxnSpPr>
            <a:cxnSpLocks/>
          </p:cNvCxnSpPr>
          <p:nvPr/>
        </p:nvCxnSpPr>
        <p:spPr>
          <a:xfrm flipH="1" flipV="1">
            <a:off x="2747327" y="1073706"/>
            <a:ext cx="4802" cy="636894"/>
          </a:xfrm>
          <a:prstGeom prst="line">
            <a:avLst/>
          </a:prstGeom>
          <a:ln w="381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537" name="Conector recto 536">
            <a:extLst>
              <a:ext uri="{FF2B5EF4-FFF2-40B4-BE49-F238E27FC236}">
                <a16:creationId xmlns:a16="http://schemas.microsoft.com/office/drawing/2014/main" id="{D88A12B5-3C9A-42EA-A726-CEC05982A17E}"/>
              </a:ext>
            </a:extLst>
          </p:cNvPr>
          <p:cNvCxnSpPr>
            <a:cxnSpLocks/>
          </p:cNvCxnSpPr>
          <p:nvPr/>
        </p:nvCxnSpPr>
        <p:spPr>
          <a:xfrm flipH="1" flipV="1">
            <a:off x="2754691" y="1737561"/>
            <a:ext cx="4802" cy="750314"/>
          </a:xfrm>
          <a:prstGeom prst="line">
            <a:avLst/>
          </a:prstGeom>
          <a:ln w="381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539" name="Conector recto 538">
            <a:extLst>
              <a:ext uri="{FF2B5EF4-FFF2-40B4-BE49-F238E27FC236}">
                <a16:creationId xmlns:a16="http://schemas.microsoft.com/office/drawing/2014/main" id="{5A241CAB-08E6-44D5-8B95-A43AC5511DB4}"/>
              </a:ext>
            </a:extLst>
          </p:cNvPr>
          <p:cNvCxnSpPr>
            <a:cxnSpLocks/>
          </p:cNvCxnSpPr>
          <p:nvPr/>
        </p:nvCxnSpPr>
        <p:spPr>
          <a:xfrm flipV="1">
            <a:off x="2759639" y="2514119"/>
            <a:ext cx="0" cy="392776"/>
          </a:xfrm>
          <a:prstGeom prst="line">
            <a:avLst/>
          </a:prstGeom>
          <a:ln w="381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542" name="Conector recto 541">
            <a:extLst>
              <a:ext uri="{FF2B5EF4-FFF2-40B4-BE49-F238E27FC236}">
                <a16:creationId xmlns:a16="http://schemas.microsoft.com/office/drawing/2014/main" id="{35C8999A-3A3D-4D29-9952-B87A39F6A1F2}"/>
              </a:ext>
            </a:extLst>
          </p:cNvPr>
          <p:cNvCxnSpPr>
            <a:cxnSpLocks/>
          </p:cNvCxnSpPr>
          <p:nvPr/>
        </p:nvCxnSpPr>
        <p:spPr>
          <a:xfrm flipV="1">
            <a:off x="2759639" y="2928085"/>
            <a:ext cx="0" cy="407792"/>
          </a:xfrm>
          <a:prstGeom prst="line">
            <a:avLst/>
          </a:prstGeom>
          <a:ln w="381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527" name="Conector recto 526">
            <a:extLst>
              <a:ext uri="{FF2B5EF4-FFF2-40B4-BE49-F238E27FC236}">
                <a16:creationId xmlns:a16="http://schemas.microsoft.com/office/drawing/2014/main" id="{83DACC69-0912-4FC3-A472-5EF18F238285}"/>
              </a:ext>
            </a:extLst>
          </p:cNvPr>
          <p:cNvCxnSpPr>
            <a:cxnSpLocks/>
          </p:cNvCxnSpPr>
          <p:nvPr/>
        </p:nvCxnSpPr>
        <p:spPr>
          <a:xfrm>
            <a:off x="2735667" y="1015160"/>
            <a:ext cx="7043" cy="2349752"/>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30" name="Conector recto 529">
            <a:extLst>
              <a:ext uri="{FF2B5EF4-FFF2-40B4-BE49-F238E27FC236}">
                <a16:creationId xmlns:a16="http://schemas.microsoft.com/office/drawing/2014/main" id="{08EEAD3E-5169-40D5-8471-3AE828CF8A90}"/>
              </a:ext>
            </a:extLst>
          </p:cNvPr>
          <p:cNvCxnSpPr>
            <a:cxnSpLocks/>
          </p:cNvCxnSpPr>
          <p:nvPr/>
        </p:nvCxnSpPr>
        <p:spPr>
          <a:xfrm>
            <a:off x="2766167" y="1073706"/>
            <a:ext cx="0" cy="640882"/>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56" name="Conector recto 555">
            <a:extLst>
              <a:ext uri="{FF2B5EF4-FFF2-40B4-BE49-F238E27FC236}">
                <a16:creationId xmlns:a16="http://schemas.microsoft.com/office/drawing/2014/main" id="{5D4C8215-395E-4CF1-B7CC-9BFED612C185}"/>
              </a:ext>
            </a:extLst>
          </p:cNvPr>
          <p:cNvCxnSpPr>
            <a:cxnSpLocks/>
          </p:cNvCxnSpPr>
          <p:nvPr/>
        </p:nvCxnSpPr>
        <p:spPr>
          <a:xfrm>
            <a:off x="2766167" y="1731508"/>
            <a:ext cx="0" cy="760182"/>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59" name="Conector recto 558">
            <a:extLst>
              <a:ext uri="{FF2B5EF4-FFF2-40B4-BE49-F238E27FC236}">
                <a16:creationId xmlns:a16="http://schemas.microsoft.com/office/drawing/2014/main" id="{4A0B5CC8-B2CD-4D43-AB2E-33F15E8D3B33}"/>
              </a:ext>
            </a:extLst>
          </p:cNvPr>
          <p:cNvCxnSpPr>
            <a:cxnSpLocks/>
          </p:cNvCxnSpPr>
          <p:nvPr/>
        </p:nvCxnSpPr>
        <p:spPr>
          <a:xfrm>
            <a:off x="2766167" y="2509808"/>
            <a:ext cx="0" cy="397087"/>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62" name="Conector recto 561">
            <a:extLst>
              <a:ext uri="{FF2B5EF4-FFF2-40B4-BE49-F238E27FC236}">
                <a16:creationId xmlns:a16="http://schemas.microsoft.com/office/drawing/2014/main" id="{1B7C7BD5-607C-4FD6-B67A-556CF3DE10A4}"/>
              </a:ext>
            </a:extLst>
          </p:cNvPr>
          <p:cNvCxnSpPr>
            <a:cxnSpLocks/>
          </p:cNvCxnSpPr>
          <p:nvPr/>
        </p:nvCxnSpPr>
        <p:spPr>
          <a:xfrm>
            <a:off x="2766167" y="2926034"/>
            <a:ext cx="0" cy="41311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71" name="Conector recto 570">
            <a:extLst>
              <a:ext uri="{FF2B5EF4-FFF2-40B4-BE49-F238E27FC236}">
                <a16:creationId xmlns:a16="http://schemas.microsoft.com/office/drawing/2014/main" id="{FD724737-AF13-4B6B-AF50-1C6607266151}"/>
              </a:ext>
            </a:extLst>
          </p:cNvPr>
          <p:cNvCxnSpPr>
            <a:cxnSpLocks/>
          </p:cNvCxnSpPr>
          <p:nvPr/>
        </p:nvCxnSpPr>
        <p:spPr>
          <a:xfrm>
            <a:off x="2787051" y="1073706"/>
            <a:ext cx="0" cy="633010"/>
          </a:xfrm>
          <a:prstGeom prst="line">
            <a:avLst/>
          </a:prstGeom>
          <a:ln w="4762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96" name="Conector recto 295">
            <a:extLst>
              <a:ext uri="{FF2B5EF4-FFF2-40B4-BE49-F238E27FC236}">
                <a16:creationId xmlns:a16="http://schemas.microsoft.com/office/drawing/2014/main" id="{E89EEB54-F056-445F-B32A-02767AB438CF}"/>
              </a:ext>
            </a:extLst>
          </p:cNvPr>
          <p:cNvCxnSpPr>
            <a:cxnSpLocks/>
          </p:cNvCxnSpPr>
          <p:nvPr/>
        </p:nvCxnSpPr>
        <p:spPr>
          <a:xfrm flipH="1">
            <a:off x="2732317" y="1068984"/>
            <a:ext cx="570724"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75" name="Conector recto 574">
            <a:extLst>
              <a:ext uri="{FF2B5EF4-FFF2-40B4-BE49-F238E27FC236}">
                <a16:creationId xmlns:a16="http://schemas.microsoft.com/office/drawing/2014/main" id="{D003CB4C-2096-416A-9661-A9EF8BAEB4D9}"/>
              </a:ext>
            </a:extLst>
          </p:cNvPr>
          <p:cNvCxnSpPr>
            <a:cxnSpLocks/>
          </p:cNvCxnSpPr>
          <p:nvPr/>
        </p:nvCxnSpPr>
        <p:spPr>
          <a:xfrm>
            <a:off x="2787051" y="1737561"/>
            <a:ext cx="0" cy="750314"/>
          </a:xfrm>
          <a:prstGeom prst="line">
            <a:avLst/>
          </a:prstGeom>
          <a:ln w="4762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39" name="Conector recto 238">
            <a:extLst>
              <a:ext uri="{FF2B5EF4-FFF2-40B4-BE49-F238E27FC236}">
                <a16:creationId xmlns:a16="http://schemas.microsoft.com/office/drawing/2014/main" id="{66D8AFC7-83F3-41D8-99F6-D7F91709B168}"/>
              </a:ext>
            </a:extLst>
          </p:cNvPr>
          <p:cNvCxnSpPr>
            <a:cxnSpLocks/>
          </p:cNvCxnSpPr>
          <p:nvPr/>
        </p:nvCxnSpPr>
        <p:spPr>
          <a:xfrm flipV="1">
            <a:off x="2735667" y="2491231"/>
            <a:ext cx="1631722" cy="45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77" name="Conector recto 576">
            <a:extLst>
              <a:ext uri="{FF2B5EF4-FFF2-40B4-BE49-F238E27FC236}">
                <a16:creationId xmlns:a16="http://schemas.microsoft.com/office/drawing/2014/main" id="{BEF807EC-B982-41DC-9062-3BFED7482BEE}"/>
              </a:ext>
            </a:extLst>
          </p:cNvPr>
          <p:cNvCxnSpPr>
            <a:cxnSpLocks/>
          </p:cNvCxnSpPr>
          <p:nvPr/>
        </p:nvCxnSpPr>
        <p:spPr>
          <a:xfrm>
            <a:off x="2787051" y="2514119"/>
            <a:ext cx="0" cy="392776"/>
          </a:xfrm>
          <a:prstGeom prst="line">
            <a:avLst/>
          </a:prstGeom>
          <a:ln w="4762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79" name="Conector recto 578">
            <a:extLst>
              <a:ext uri="{FF2B5EF4-FFF2-40B4-BE49-F238E27FC236}">
                <a16:creationId xmlns:a16="http://schemas.microsoft.com/office/drawing/2014/main" id="{D3C7957A-9740-4EA8-878C-9919138403DC}"/>
              </a:ext>
            </a:extLst>
          </p:cNvPr>
          <p:cNvCxnSpPr>
            <a:cxnSpLocks/>
          </p:cNvCxnSpPr>
          <p:nvPr/>
        </p:nvCxnSpPr>
        <p:spPr>
          <a:xfrm>
            <a:off x="2787051" y="2928085"/>
            <a:ext cx="0" cy="407792"/>
          </a:xfrm>
          <a:prstGeom prst="line">
            <a:avLst/>
          </a:prstGeom>
          <a:ln w="4762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80" name="Conector recto 179">
            <a:extLst>
              <a:ext uri="{FF2B5EF4-FFF2-40B4-BE49-F238E27FC236}">
                <a16:creationId xmlns:a16="http://schemas.microsoft.com/office/drawing/2014/main" id="{D528A2AB-DA98-432C-AB37-D18493D9A251}"/>
              </a:ext>
            </a:extLst>
          </p:cNvPr>
          <p:cNvCxnSpPr>
            <a:cxnSpLocks/>
          </p:cNvCxnSpPr>
          <p:nvPr/>
        </p:nvCxnSpPr>
        <p:spPr>
          <a:xfrm>
            <a:off x="2739188" y="3339964"/>
            <a:ext cx="93544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3" name="Conector recto 202">
            <a:extLst>
              <a:ext uri="{FF2B5EF4-FFF2-40B4-BE49-F238E27FC236}">
                <a16:creationId xmlns:a16="http://schemas.microsoft.com/office/drawing/2014/main" id="{E3F82BF3-25A3-412F-B958-E79440C5157B}"/>
              </a:ext>
            </a:extLst>
          </p:cNvPr>
          <p:cNvCxnSpPr>
            <a:cxnSpLocks/>
          </p:cNvCxnSpPr>
          <p:nvPr/>
        </p:nvCxnSpPr>
        <p:spPr>
          <a:xfrm>
            <a:off x="2735666" y="2906895"/>
            <a:ext cx="48161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54" name="Conector recto 553">
            <a:extLst>
              <a:ext uri="{FF2B5EF4-FFF2-40B4-BE49-F238E27FC236}">
                <a16:creationId xmlns:a16="http://schemas.microsoft.com/office/drawing/2014/main" id="{2CA2F14C-00BE-47E9-80B3-CD44C2C1FF95}"/>
              </a:ext>
            </a:extLst>
          </p:cNvPr>
          <p:cNvCxnSpPr/>
          <p:nvPr/>
        </p:nvCxnSpPr>
        <p:spPr>
          <a:xfrm>
            <a:off x="2802311" y="1073706"/>
            <a:ext cx="0" cy="64088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88" name="Conector recto 587">
            <a:extLst>
              <a:ext uri="{FF2B5EF4-FFF2-40B4-BE49-F238E27FC236}">
                <a16:creationId xmlns:a16="http://schemas.microsoft.com/office/drawing/2014/main" id="{15456D8E-3979-4C6C-8A92-38B1BC99F0E8}"/>
              </a:ext>
            </a:extLst>
          </p:cNvPr>
          <p:cNvCxnSpPr/>
          <p:nvPr/>
        </p:nvCxnSpPr>
        <p:spPr>
          <a:xfrm>
            <a:off x="2787051" y="1071712"/>
            <a:ext cx="0" cy="640882"/>
          </a:xfrm>
          <a:prstGeom prst="line">
            <a:avLst/>
          </a:prstGeom>
          <a:ln w="6350">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589" name="Conector recto 588">
            <a:extLst>
              <a:ext uri="{FF2B5EF4-FFF2-40B4-BE49-F238E27FC236}">
                <a16:creationId xmlns:a16="http://schemas.microsoft.com/office/drawing/2014/main" id="{40C5ABEB-8BA7-4C30-864F-C72A7E6FF265}"/>
              </a:ext>
            </a:extLst>
          </p:cNvPr>
          <p:cNvCxnSpPr>
            <a:cxnSpLocks/>
          </p:cNvCxnSpPr>
          <p:nvPr/>
        </p:nvCxnSpPr>
        <p:spPr>
          <a:xfrm>
            <a:off x="2787051" y="1737561"/>
            <a:ext cx="0" cy="754129"/>
          </a:xfrm>
          <a:prstGeom prst="line">
            <a:avLst/>
          </a:prstGeom>
          <a:ln w="6350">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591" name="Conector recto 590">
            <a:extLst>
              <a:ext uri="{FF2B5EF4-FFF2-40B4-BE49-F238E27FC236}">
                <a16:creationId xmlns:a16="http://schemas.microsoft.com/office/drawing/2014/main" id="{84B14FE1-0DCC-4D02-98D4-D5581334957F}"/>
              </a:ext>
            </a:extLst>
          </p:cNvPr>
          <p:cNvCxnSpPr>
            <a:cxnSpLocks/>
          </p:cNvCxnSpPr>
          <p:nvPr/>
        </p:nvCxnSpPr>
        <p:spPr>
          <a:xfrm>
            <a:off x="2802311" y="1734114"/>
            <a:ext cx="0" cy="75757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57" name="Rectángulo 556">
            <a:extLst>
              <a:ext uri="{FF2B5EF4-FFF2-40B4-BE49-F238E27FC236}">
                <a16:creationId xmlns:a16="http://schemas.microsoft.com/office/drawing/2014/main" id="{8B6FB8F3-335E-44D0-ACC3-D06F37EC3942}"/>
              </a:ext>
            </a:extLst>
          </p:cNvPr>
          <p:cNvSpPr/>
          <p:nvPr/>
        </p:nvSpPr>
        <p:spPr>
          <a:xfrm>
            <a:off x="2782572" y="1072378"/>
            <a:ext cx="9797" cy="640143"/>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dirty="0"/>
          </a:p>
        </p:txBody>
      </p:sp>
      <p:sp>
        <p:nvSpPr>
          <p:cNvPr id="595" name="Rectángulo 594">
            <a:extLst>
              <a:ext uri="{FF2B5EF4-FFF2-40B4-BE49-F238E27FC236}">
                <a16:creationId xmlns:a16="http://schemas.microsoft.com/office/drawing/2014/main" id="{F1F6A5E7-F006-4BBF-9E2D-F6EC6FA3B654}"/>
              </a:ext>
            </a:extLst>
          </p:cNvPr>
          <p:cNvSpPr/>
          <p:nvPr/>
        </p:nvSpPr>
        <p:spPr>
          <a:xfrm>
            <a:off x="2782152" y="1731507"/>
            <a:ext cx="9797" cy="756368"/>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dirty="0"/>
          </a:p>
        </p:txBody>
      </p:sp>
      <p:cxnSp>
        <p:nvCxnSpPr>
          <p:cNvPr id="599" name="Conector recto 598">
            <a:extLst>
              <a:ext uri="{FF2B5EF4-FFF2-40B4-BE49-F238E27FC236}">
                <a16:creationId xmlns:a16="http://schemas.microsoft.com/office/drawing/2014/main" id="{385D056A-F700-4EF6-8389-B90848077B97}"/>
              </a:ext>
            </a:extLst>
          </p:cNvPr>
          <p:cNvCxnSpPr>
            <a:cxnSpLocks/>
          </p:cNvCxnSpPr>
          <p:nvPr/>
        </p:nvCxnSpPr>
        <p:spPr>
          <a:xfrm>
            <a:off x="2785955" y="2509808"/>
            <a:ext cx="0" cy="391886"/>
          </a:xfrm>
          <a:prstGeom prst="line">
            <a:avLst/>
          </a:prstGeom>
          <a:ln w="6350">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600" name="Rectángulo 599">
            <a:extLst>
              <a:ext uri="{FF2B5EF4-FFF2-40B4-BE49-F238E27FC236}">
                <a16:creationId xmlns:a16="http://schemas.microsoft.com/office/drawing/2014/main" id="{6A865AB2-C24B-4D56-AA01-DEAC33B46959}"/>
              </a:ext>
            </a:extLst>
          </p:cNvPr>
          <p:cNvSpPr/>
          <p:nvPr/>
        </p:nvSpPr>
        <p:spPr>
          <a:xfrm>
            <a:off x="2781055" y="2510663"/>
            <a:ext cx="9797" cy="391886"/>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dirty="0"/>
          </a:p>
        </p:txBody>
      </p:sp>
      <p:cxnSp>
        <p:nvCxnSpPr>
          <p:cNvPr id="605" name="Conector recto 604">
            <a:extLst>
              <a:ext uri="{FF2B5EF4-FFF2-40B4-BE49-F238E27FC236}">
                <a16:creationId xmlns:a16="http://schemas.microsoft.com/office/drawing/2014/main" id="{91714DB3-91C6-4E3A-97EB-B80AA92B0BDB}"/>
              </a:ext>
            </a:extLst>
          </p:cNvPr>
          <p:cNvCxnSpPr>
            <a:cxnSpLocks/>
            <a:stCxn id="606" idx="0"/>
          </p:cNvCxnSpPr>
          <p:nvPr/>
        </p:nvCxnSpPr>
        <p:spPr>
          <a:xfrm>
            <a:off x="2785441" y="2920943"/>
            <a:ext cx="1" cy="419837"/>
          </a:xfrm>
          <a:prstGeom prst="line">
            <a:avLst/>
          </a:prstGeom>
          <a:ln w="6350">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606" name="Rectángulo 605">
            <a:extLst>
              <a:ext uri="{FF2B5EF4-FFF2-40B4-BE49-F238E27FC236}">
                <a16:creationId xmlns:a16="http://schemas.microsoft.com/office/drawing/2014/main" id="{6FF8E2D3-E481-4EF1-B1C3-E6CD937702D5}"/>
              </a:ext>
            </a:extLst>
          </p:cNvPr>
          <p:cNvSpPr/>
          <p:nvPr/>
        </p:nvSpPr>
        <p:spPr>
          <a:xfrm>
            <a:off x="2780542" y="2920944"/>
            <a:ext cx="9797" cy="416022"/>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dirty="0"/>
          </a:p>
        </p:txBody>
      </p:sp>
      <p:cxnSp>
        <p:nvCxnSpPr>
          <p:cNvPr id="609" name="Conector recto 608">
            <a:extLst>
              <a:ext uri="{FF2B5EF4-FFF2-40B4-BE49-F238E27FC236}">
                <a16:creationId xmlns:a16="http://schemas.microsoft.com/office/drawing/2014/main" id="{0AEC9F16-4A49-40F5-AFA1-FAE58343B600}"/>
              </a:ext>
            </a:extLst>
          </p:cNvPr>
          <p:cNvCxnSpPr>
            <a:cxnSpLocks/>
          </p:cNvCxnSpPr>
          <p:nvPr/>
        </p:nvCxnSpPr>
        <p:spPr>
          <a:xfrm flipH="1">
            <a:off x="2802271" y="2511866"/>
            <a:ext cx="40" cy="39523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14" name="Conector recto 613">
            <a:extLst>
              <a:ext uri="{FF2B5EF4-FFF2-40B4-BE49-F238E27FC236}">
                <a16:creationId xmlns:a16="http://schemas.microsoft.com/office/drawing/2014/main" id="{7DC60475-E1A0-422C-B0E8-19363EF481AA}"/>
              </a:ext>
            </a:extLst>
          </p:cNvPr>
          <p:cNvCxnSpPr>
            <a:cxnSpLocks/>
          </p:cNvCxnSpPr>
          <p:nvPr/>
        </p:nvCxnSpPr>
        <p:spPr>
          <a:xfrm flipH="1">
            <a:off x="2800631" y="2923819"/>
            <a:ext cx="1" cy="41068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22" name="Conector recto 621">
            <a:extLst>
              <a:ext uri="{FF2B5EF4-FFF2-40B4-BE49-F238E27FC236}">
                <a16:creationId xmlns:a16="http://schemas.microsoft.com/office/drawing/2014/main" id="{F5A35FE6-7E8B-4E9B-A2D4-CBAFF6DDF033}"/>
              </a:ext>
            </a:extLst>
          </p:cNvPr>
          <p:cNvCxnSpPr>
            <a:cxnSpLocks/>
          </p:cNvCxnSpPr>
          <p:nvPr/>
        </p:nvCxnSpPr>
        <p:spPr>
          <a:xfrm flipH="1">
            <a:off x="4137744" y="4676504"/>
            <a:ext cx="583582" cy="4802"/>
          </a:xfrm>
          <a:prstGeom prst="line">
            <a:avLst/>
          </a:prstGeom>
          <a:ln w="381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624" name="Conector recto 623">
            <a:extLst>
              <a:ext uri="{FF2B5EF4-FFF2-40B4-BE49-F238E27FC236}">
                <a16:creationId xmlns:a16="http://schemas.microsoft.com/office/drawing/2014/main" id="{1AE18866-899B-473A-A32C-D10317C75C6D}"/>
              </a:ext>
            </a:extLst>
          </p:cNvPr>
          <p:cNvCxnSpPr>
            <a:cxnSpLocks/>
          </p:cNvCxnSpPr>
          <p:nvPr/>
        </p:nvCxnSpPr>
        <p:spPr>
          <a:xfrm>
            <a:off x="4139081" y="4646782"/>
            <a:ext cx="576281" cy="0"/>
          </a:xfrm>
          <a:prstGeom prst="line">
            <a:avLst/>
          </a:prstGeom>
          <a:ln w="4762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625" name="Conector recto 624">
            <a:extLst>
              <a:ext uri="{FF2B5EF4-FFF2-40B4-BE49-F238E27FC236}">
                <a16:creationId xmlns:a16="http://schemas.microsoft.com/office/drawing/2014/main" id="{D9FCDAAB-7CE2-4509-9B85-1038A38A5DD1}"/>
              </a:ext>
            </a:extLst>
          </p:cNvPr>
          <p:cNvCxnSpPr>
            <a:cxnSpLocks/>
          </p:cNvCxnSpPr>
          <p:nvPr/>
        </p:nvCxnSpPr>
        <p:spPr>
          <a:xfrm flipV="1">
            <a:off x="4137744" y="4632383"/>
            <a:ext cx="580472" cy="360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26" name="Conector recto 625">
            <a:extLst>
              <a:ext uri="{FF2B5EF4-FFF2-40B4-BE49-F238E27FC236}">
                <a16:creationId xmlns:a16="http://schemas.microsoft.com/office/drawing/2014/main" id="{8B7E464D-4A09-43C3-94B6-88A8AEB9D2B1}"/>
              </a:ext>
            </a:extLst>
          </p:cNvPr>
          <p:cNvCxnSpPr>
            <a:cxnSpLocks/>
          </p:cNvCxnSpPr>
          <p:nvPr/>
        </p:nvCxnSpPr>
        <p:spPr>
          <a:xfrm rot="16200000">
            <a:off x="4420486" y="4352867"/>
            <a:ext cx="0" cy="587829"/>
          </a:xfrm>
          <a:prstGeom prst="line">
            <a:avLst/>
          </a:prstGeom>
          <a:ln w="6350">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627" name="Rectángulo 626">
            <a:extLst>
              <a:ext uri="{FF2B5EF4-FFF2-40B4-BE49-F238E27FC236}">
                <a16:creationId xmlns:a16="http://schemas.microsoft.com/office/drawing/2014/main" id="{7720DAD6-CE96-4014-ACF6-9DC5B85AE137}"/>
              </a:ext>
            </a:extLst>
          </p:cNvPr>
          <p:cNvSpPr/>
          <p:nvPr/>
        </p:nvSpPr>
        <p:spPr>
          <a:xfrm rot="16200000">
            <a:off x="4421275" y="4354827"/>
            <a:ext cx="9797" cy="583910"/>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dirty="0"/>
          </a:p>
        </p:txBody>
      </p:sp>
      <p:cxnSp>
        <p:nvCxnSpPr>
          <p:cNvPr id="445" name="Conector recto 444">
            <a:extLst>
              <a:ext uri="{FF2B5EF4-FFF2-40B4-BE49-F238E27FC236}">
                <a16:creationId xmlns:a16="http://schemas.microsoft.com/office/drawing/2014/main" id="{0D9927AE-35CF-4840-8026-5AF33C0BD5E2}"/>
              </a:ext>
            </a:extLst>
          </p:cNvPr>
          <p:cNvCxnSpPr>
            <a:cxnSpLocks/>
          </p:cNvCxnSpPr>
          <p:nvPr/>
        </p:nvCxnSpPr>
        <p:spPr>
          <a:xfrm flipV="1">
            <a:off x="4715362" y="4095010"/>
            <a:ext cx="5964" cy="59071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23" name="Conector recto 622">
            <a:extLst>
              <a:ext uri="{FF2B5EF4-FFF2-40B4-BE49-F238E27FC236}">
                <a16:creationId xmlns:a16="http://schemas.microsoft.com/office/drawing/2014/main" id="{793CB5F2-CED6-4AA7-8E7A-4FEFA96DB777}"/>
              </a:ext>
            </a:extLst>
          </p:cNvPr>
          <p:cNvCxnSpPr>
            <a:cxnSpLocks/>
          </p:cNvCxnSpPr>
          <p:nvPr/>
        </p:nvCxnSpPr>
        <p:spPr>
          <a:xfrm flipV="1">
            <a:off x="4136537" y="4663120"/>
            <a:ext cx="576281" cy="2162"/>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40" name="Conector recto 639">
            <a:extLst>
              <a:ext uri="{FF2B5EF4-FFF2-40B4-BE49-F238E27FC236}">
                <a16:creationId xmlns:a16="http://schemas.microsoft.com/office/drawing/2014/main" id="{29D638E7-60DD-465A-B64D-8CFB868826DB}"/>
              </a:ext>
            </a:extLst>
          </p:cNvPr>
          <p:cNvCxnSpPr>
            <a:cxnSpLocks/>
          </p:cNvCxnSpPr>
          <p:nvPr/>
        </p:nvCxnSpPr>
        <p:spPr>
          <a:xfrm flipH="1">
            <a:off x="4739639" y="4676505"/>
            <a:ext cx="767288" cy="7"/>
          </a:xfrm>
          <a:prstGeom prst="line">
            <a:avLst/>
          </a:prstGeom>
          <a:ln w="381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642" name="Conector recto 641">
            <a:extLst>
              <a:ext uri="{FF2B5EF4-FFF2-40B4-BE49-F238E27FC236}">
                <a16:creationId xmlns:a16="http://schemas.microsoft.com/office/drawing/2014/main" id="{D5A68D57-8868-4DCA-BB8C-60E4EFBC194B}"/>
              </a:ext>
            </a:extLst>
          </p:cNvPr>
          <p:cNvCxnSpPr>
            <a:cxnSpLocks/>
          </p:cNvCxnSpPr>
          <p:nvPr/>
        </p:nvCxnSpPr>
        <p:spPr>
          <a:xfrm flipH="1">
            <a:off x="5529933" y="4671710"/>
            <a:ext cx="1016637" cy="4802"/>
          </a:xfrm>
          <a:prstGeom prst="line">
            <a:avLst/>
          </a:prstGeom>
          <a:ln w="381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644" name="Conector recto 643">
            <a:extLst>
              <a:ext uri="{FF2B5EF4-FFF2-40B4-BE49-F238E27FC236}">
                <a16:creationId xmlns:a16="http://schemas.microsoft.com/office/drawing/2014/main" id="{3D4343D0-4C39-42A0-B6B3-666B8AFAFC86}"/>
              </a:ext>
            </a:extLst>
          </p:cNvPr>
          <p:cNvCxnSpPr>
            <a:cxnSpLocks/>
          </p:cNvCxnSpPr>
          <p:nvPr/>
        </p:nvCxnSpPr>
        <p:spPr>
          <a:xfrm flipH="1">
            <a:off x="6569960" y="4675148"/>
            <a:ext cx="424462" cy="0"/>
          </a:xfrm>
          <a:prstGeom prst="line">
            <a:avLst/>
          </a:prstGeom>
          <a:ln w="381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646" name="Conector recto 645">
            <a:extLst>
              <a:ext uri="{FF2B5EF4-FFF2-40B4-BE49-F238E27FC236}">
                <a16:creationId xmlns:a16="http://schemas.microsoft.com/office/drawing/2014/main" id="{858D635D-0C07-42A2-B82F-143EB78F73E5}"/>
              </a:ext>
            </a:extLst>
          </p:cNvPr>
          <p:cNvCxnSpPr>
            <a:cxnSpLocks/>
          </p:cNvCxnSpPr>
          <p:nvPr/>
        </p:nvCxnSpPr>
        <p:spPr>
          <a:xfrm flipH="1">
            <a:off x="7023938" y="4670531"/>
            <a:ext cx="2116185" cy="7017"/>
          </a:xfrm>
          <a:prstGeom prst="line">
            <a:avLst/>
          </a:prstGeom>
          <a:ln w="381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507" name="Conector recto 506">
            <a:extLst>
              <a:ext uri="{FF2B5EF4-FFF2-40B4-BE49-F238E27FC236}">
                <a16:creationId xmlns:a16="http://schemas.microsoft.com/office/drawing/2014/main" id="{6C1A12DF-EF49-41E9-9976-CA4DF352150E}"/>
              </a:ext>
            </a:extLst>
          </p:cNvPr>
          <p:cNvCxnSpPr>
            <a:cxnSpLocks/>
          </p:cNvCxnSpPr>
          <p:nvPr/>
        </p:nvCxnSpPr>
        <p:spPr>
          <a:xfrm flipV="1">
            <a:off x="6550102" y="3693289"/>
            <a:ext cx="0" cy="99639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10" name="Conector recto 509">
            <a:extLst>
              <a:ext uri="{FF2B5EF4-FFF2-40B4-BE49-F238E27FC236}">
                <a16:creationId xmlns:a16="http://schemas.microsoft.com/office/drawing/2014/main" id="{892A80C6-6D8A-4188-A107-DE9333404CCF}"/>
              </a:ext>
            </a:extLst>
          </p:cNvPr>
          <p:cNvCxnSpPr>
            <a:cxnSpLocks/>
          </p:cNvCxnSpPr>
          <p:nvPr/>
        </p:nvCxnSpPr>
        <p:spPr>
          <a:xfrm flipV="1">
            <a:off x="6568208" y="3694653"/>
            <a:ext cx="0" cy="99639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11" name="Conector recto 510">
            <a:extLst>
              <a:ext uri="{FF2B5EF4-FFF2-40B4-BE49-F238E27FC236}">
                <a16:creationId xmlns:a16="http://schemas.microsoft.com/office/drawing/2014/main" id="{A8DA8A4F-DAFE-4CD7-870F-1BB585BB0F07}"/>
              </a:ext>
            </a:extLst>
          </p:cNvPr>
          <p:cNvCxnSpPr>
            <a:cxnSpLocks/>
          </p:cNvCxnSpPr>
          <p:nvPr/>
        </p:nvCxnSpPr>
        <p:spPr>
          <a:xfrm flipH="1" flipV="1">
            <a:off x="7000156" y="3872474"/>
            <a:ext cx="899" cy="81242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25" name="Conector recto 524">
            <a:extLst>
              <a:ext uri="{FF2B5EF4-FFF2-40B4-BE49-F238E27FC236}">
                <a16:creationId xmlns:a16="http://schemas.microsoft.com/office/drawing/2014/main" id="{E27FED50-F808-4520-8BA6-5CE1EDDEA97F}"/>
              </a:ext>
            </a:extLst>
          </p:cNvPr>
          <p:cNvCxnSpPr>
            <a:cxnSpLocks/>
          </p:cNvCxnSpPr>
          <p:nvPr/>
        </p:nvCxnSpPr>
        <p:spPr>
          <a:xfrm flipH="1" flipV="1">
            <a:off x="5523696" y="3883125"/>
            <a:ext cx="899" cy="81242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50" name="Conector recto 649">
            <a:extLst>
              <a:ext uri="{FF2B5EF4-FFF2-40B4-BE49-F238E27FC236}">
                <a16:creationId xmlns:a16="http://schemas.microsoft.com/office/drawing/2014/main" id="{3F1AE887-7757-4820-B447-BB1969B227CC}"/>
              </a:ext>
            </a:extLst>
          </p:cNvPr>
          <p:cNvCxnSpPr>
            <a:cxnSpLocks/>
            <a:endCxn id="277" idx="2"/>
          </p:cNvCxnSpPr>
          <p:nvPr/>
        </p:nvCxnSpPr>
        <p:spPr>
          <a:xfrm flipV="1">
            <a:off x="4079248" y="4681485"/>
            <a:ext cx="5055331" cy="16262"/>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52" name="Conector recto 651">
            <a:extLst>
              <a:ext uri="{FF2B5EF4-FFF2-40B4-BE49-F238E27FC236}">
                <a16:creationId xmlns:a16="http://schemas.microsoft.com/office/drawing/2014/main" id="{D8E3ECC0-0295-488B-8B84-6A65042FC4B7}"/>
              </a:ext>
            </a:extLst>
          </p:cNvPr>
          <p:cNvCxnSpPr>
            <a:cxnSpLocks/>
          </p:cNvCxnSpPr>
          <p:nvPr/>
        </p:nvCxnSpPr>
        <p:spPr>
          <a:xfrm>
            <a:off x="4740251" y="4646782"/>
            <a:ext cx="763096" cy="1231"/>
          </a:xfrm>
          <a:prstGeom prst="line">
            <a:avLst/>
          </a:prstGeom>
          <a:ln w="4762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653" name="Conector recto 652">
            <a:extLst>
              <a:ext uri="{FF2B5EF4-FFF2-40B4-BE49-F238E27FC236}">
                <a16:creationId xmlns:a16="http://schemas.microsoft.com/office/drawing/2014/main" id="{3B934C36-A111-46F3-B1FE-49DE351E24B2}"/>
              </a:ext>
            </a:extLst>
          </p:cNvPr>
          <p:cNvCxnSpPr>
            <a:cxnSpLocks/>
          </p:cNvCxnSpPr>
          <p:nvPr/>
        </p:nvCxnSpPr>
        <p:spPr>
          <a:xfrm flipV="1">
            <a:off x="4736961" y="4633721"/>
            <a:ext cx="767288" cy="205"/>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54" name="Conector recto 653">
            <a:extLst>
              <a:ext uri="{FF2B5EF4-FFF2-40B4-BE49-F238E27FC236}">
                <a16:creationId xmlns:a16="http://schemas.microsoft.com/office/drawing/2014/main" id="{F6F0F414-44FF-4E44-AD07-76BC361549C3}"/>
              </a:ext>
            </a:extLst>
          </p:cNvPr>
          <p:cNvCxnSpPr>
            <a:cxnSpLocks/>
          </p:cNvCxnSpPr>
          <p:nvPr/>
        </p:nvCxnSpPr>
        <p:spPr>
          <a:xfrm flipV="1">
            <a:off x="4744600" y="4646782"/>
            <a:ext cx="759975" cy="1231"/>
          </a:xfrm>
          <a:prstGeom prst="line">
            <a:avLst/>
          </a:prstGeom>
          <a:ln w="6350">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655" name="Rectángulo 654">
            <a:extLst>
              <a:ext uri="{FF2B5EF4-FFF2-40B4-BE49-F238E27FC236}">
                <a16:creationId xmlns:a16="http://schemas.microsoft.com/office/drawing/2014/main" id="{25995FA1-7149-4FD2-8704-DBE59454B56C}"/>
              </a:ext>
            </a:extLst>
          </p:cNvPr>
          <p:cNvSpPr/>
          <p:nvPr/>
        </p:nvSpPr>
        <p:spPr>
          <a:xfrm rot="16200000">
            <a:off x="5115706" y="4264227"/>
            <a:ext cx="9797" cy="764178"/>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dirty="0"/>
          </a:p>
        </p:txBody>
      </p:sp>
      <p:cxnSp>
        <p:nvCxnSpPr>
          <p:cNvPr id="656" name="Conector recto 655">
            <a:extLst>
              <a:ext uri="{FF2B5EF4-FFF2-40B4-BE49-F238E27FC236}">
                <a16:creationId xmlns:a16="http://schemas.microsoft.com/office/drawing/2014/main" id="{76A7D4DD-4B80-4D85-A79B-F45B801A3180}"/>
              </a:ext>
            </a:extLst>
          </p:cNvPr>
          <p:cNvCxnSpPr>
            <a:cxnSpLocks/>
          </p:cNvCxnSpPr>
          <p:nvPr/>
        </p:nvCxnSpPr>
        <p:spPr>
          <a:xfrm flipV="1">
            <a:off x="4734768" y="4663442"/>
            <a:ext cx="768579" cy="1081"/>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26" name="Conector recto 525">
            <a:extLst>
              <a:ext uri="{FF2B5EF4-FFF2-40B4-BE49-F238E27FC236}">
                <a16:creationId xmlns:a16="http://schemas.microsoft.com/office/drawing/2014/main" id="{040B67A1-AD49-403C-9E22-4DAA923A536A}"/>
              </a:ext>
            </a:extLst>
          </p:cNvPr>
          <p:cNvCxnSpPr>
            <a:cxnSpLocks/>
          </p:cNvCxnSpPr>
          <p:nvPr/>
        </p:nvCxnSpPr>
        <p:spPr>
          <a:xfrm flipH="1" flipV="1">
            <a:off x="5503350" y="3885318"/>
            <a:ext cx="899" cy="81242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66" name="Conector recto 665">
            <a:extLst>
              <a:ext uri="{FF2B5EF4-FFF2-40B4-BE49-F238E27FC236}">
                <a16:creationId xmlns:a16="http://schemas.microsoft.com/office/drawing/2014/main" id="{EB564655-90FA-4B09-88DC-D4226530E6C9}"/>
              </a:ext>
            </a:extLst>
          </p:cNvPr>
          <p:cNvCxnSpPr>
            <a:cxnSpLocks/>
          </p:cNvCxnSpPr>
          <p:nvPr/>
        </p:nvCxnSpPr>
        <p:spPr>
          <a:xfrm flipV="1">
            <a:off x="5528391" y="4643775"/>
            <a:ext cx="1016637" cy="1638"/>
          </a:xfrm>
          <a:prstGeom prst="line">
            <a:avLst/>
          </a:prstGeom>
          <a:ln w="4762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667" name="Conector recto 666">
            <a:extLst>
              <a:ext uri="{FF2B5EF4-FFF2-40B4-BE49-F238E27FC236}">
                <a16:creationId xmlns:a16="http://schemas.microsoft.com/office/drawing/2014/main" id="{0404BB1D-7FC8-4913-8FD3-0127FBD72F3C}"/>
              </a:ext>
            </a:extLst>
          </p:cNvPr>
          <p:cNvCxnSpPr>
            <a:cxnSpLocks/>
          </p:cNvCxnSpPr>
          <p:nvPr/>
        </p:nvCxnSpPr>
        <p:spPr>
          <a:xfrm flipV="1">
            <a:off x="5525612" y="4628450"/>
            <a:ext cx="1022627" cy="4021"/>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68" name="Conector recto 667">
            <a:extLst>
              <a:ext uri="{FF2B5EF4-FFF2-40B4-BE49-F238E27FC236}">
                <a16:creationId xmlns:a16="http://schemas.microsoft.com/office/drawing/2014/main" id="{039C52BD-F122-4FE4-9E1A-399CCFC071E8}"/>
              </a:ext>
            </a:extLst>
          </p:cNvPr>
          <p:cNvCxnSpPr>
            <a:cxnSpLocks/>
            <a:endCxn id="669" idx="2"/>
          </p:cNvCxnSpPr>
          <p:nvPr/>
        </p:nvCxnSpPr>
        <p:spPr>
          <a:xfrm flipV="1">
            <a:off x="5527645" y="4644796"/>
            <a:ext cx="1023154" cy="1986"/>
          </a:xfrm>
          <a:prstGeom prst="line">
            <a:avLst/>
          </a:prstGeom>
          <a:ln w="6350">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669" name="Rectángulo 668">
            <a:extLst>
              <a:ext uri="{FF2B5EF4-FFF2-40B4-BE49-F238E27FC236}">
                <a16:creationId xmlns:a16="http://schemas.microsoft.com/office/drawing/2014/main" id="{6C5278E9-D7A7-49EC-8C8E-CBEDD3BCA19F}"/>
              </a:ext>
            </a:extLst>
          </p:cNvPr>
          <p:cNvSpPr/>
          <p:nvPr/>
        </p:nvSpPr>
        <p:spPr>
          <a:xfrm rot="16200000">
            <a:off x="6034181" y="4133078"/>
            <a:ext cx="9797" cy="1023437"/>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dirty="0"/>
          </a:p>
        </p:txBody>
      </p:sp>
      <p:cxnSp>
        <p:nvCxnSpPr>
          <p:cNvPr id="670" name="Conector recto 669">
            <a:extLst>
              <a:ext uri="{FF2B5EF4-FFF2-40B4-BE49-F238E27FC236}">
                <a16:creationId xmlns:a16="http://schemas.microsoft.com/office/drawing/2014/main" id="{C4736405-CFC1-4686-A364-19A5D6A512EC}"/>
              </a:ext>
            </a:extLst>
          </p:cNvPr>
          <p:cNvCxnSpPr>
            <a:cxnSpLocks/>
          </p:cNvCxnSpPr>
          <p:nvPr/>
        </p:nvCxnSpPr>
        <p:spPr>
          <a:xfrm flipV="1">
            <a:off x="5527848" y="4661134"/>
            <a:ext cx="1022255" cy="3067"/>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71" name="Conector recto 670">
            <a:extLst>
              <a:ext uri="{FF2B5EF4-FFF2-40B4-BE49-F238E27FC236}">
                <a16:creationId xmlns:a16="http://schemas.microsoft.com/office/drawing/2014/main" id="{567B13C3-31EE-48B4-9540-39F1CD7DC243}"/>
              </a:ext>
            </a:extLst>
          </p:cNvPr>
          <p:cNvCxnSpPr>
            <a:cxnSpLocks/>
          </p:cNvCxnSpPr>
          <p:nvPr/>
        </p:nvCxnSpPr>
        <p:spPr>
          <a:xfrm>
            <a:off x="6573253" y="4643775"/>
            <a:ext cx="421169" cy="0"/>
          </a:xfrm>
          <a:prstGeom prst="line">
            <a:avLst/>
          </a:prstGeom>
          <a:ln w="4762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672" name="Conector recto 671">
            <a:extLst>
              <a:ext uri="{FF2B5EF4-FFF2-40B4-BE49-F238E27FC236}">
                <a16:creationId xmlns:a16="http://schemas.microsoft.com/office/drawing/2014/main" id="{AAC37DDE-5FCC-4B72-A041-FD05E4BBBB2D}"/>
              </a:ext>
            </a:extLst>
          </p:cNvPr>
          <p:cNvCxnSpPr>
            <a:cxnSpLocks/>
          </p:cNvCxnSpPr>
          <p:nvPr/>
        </p:nvCxnSpPr>
        <p:spPr>
          <a:xfrm>
            <a:off x="6568359" y="4630244"/>
            <a:ext cx="43282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73" name="Conector recto 672">
            <a:extLst>
              <a:ext uri="{FF2B5EF4-FFF2-40B4-BE49-F238E27FC236}">
                <a16:creationId xmlns:a16="http://schemas.microsoft.com/office/drawing/2014/main" id="{01EA2391-35FE-4499-BFC9-B842AFC599D5}"/>
              </a:ext>
            </a:extLst>
          </p:cNvPr>
          <p:cNvCxnSpPr>
            <a:cxnSpLocks/>
          </p:cNvCxnSpPr>
          <p:nvPr/>
        </p:nvCxnSpPr>
        <p:spPr>
          <a:xfrm flipV="1">
            <a:off x="6569115" y="4644099"/>
            <a:ext cx="430062" cy="990"/>
          </a:xfrm>
          <a:prstGeom prst="line">
            <a:avLst/>
          </a:prstGeom>
          <a:ln w="6350">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674" name="Rectángulo 673">
            <a:extLst>
              <a:ext uri="{FF2B5EF4-FFF2-40B4-BE49-F238E27FC236}">
                <a16:creationId xmlns:a16="http://schemas.microsoft.com/office/drawing/2014/main" id="{72067E7E-F486-4510-B494-7D0F9B274398}"/>
              </a:ext>
            </a:extLst>
          </p:cNvPr>
          <p:cNvSpPr/>
          <p:nvPr/>
        </p:nvSpPr>
        <p:spPr>
          <a:xfrm rot="16200000">
            <a:off x="6780835" y="4429258"/>
            <a:ext cx="9797" cy="431075"/>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dirty="0"/>
          </a:p>
        </p:txBody>
      </p:sp>
      <p:cxnSp>
        <p:nvCxnSpPr>
          <p:cNvPr id="675" name="Conector recto 674">
            <a:extLst>
              <a:ext uri="{FF2B5EF4-FFF2-40B4-BE49-F238E27FC236}">
                <a16:creationId xmlns:a16="http://schemas.microsoft.com/office/drawing/2014/main" id="{8DEF0E45-E003-4BB5-9646-58C0A4B332C8}"/>
              </a:ext>
            </a:extLst>
          </p:cNvPr>
          <p:cNvCxnSpPr>
            <a:cxnSpLocks/>
          </p:cNvCxnSpPr>
          <p:nvPr/>
        </p:nvCxnSpPr>
        <p:spPr>
          <a:xfrm flipV="1">
            <a:off x="6566308" y="4661134"/>
            <a:ext cx="433848" cy="1081"/>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76" name="Conector recto 675">
            <a:extLst>
              <a:ext uri="{FF2B5EF4-FFF2-40B4-BE49-F238E27FC236}">
                <a16:creationId xmlns:a16="http://schemas.microsoft.com/office/drawing/2014/main" id="{74CBE69F-43A2-496D-BD85-FBCEA0935329}"/>
              </a:ext>
            </a:extLst>
          </p:cNvPr>
          <p:cNvCxnSpPr>
            <a:cxnSpLocks/>
          </p:cNvCxnSpPr>
          <p:nvPr/>
        </p:nvCxnSpPr>
        <p:spPr>
          <a:xfrm flipV="1">
            <a:off x="7024309" y="4641884"/>
            <a:ext cx="2078951" cy="2912"/>
          </a:xfrm>
          <a:prstGeom prst="line">
            <a:avLst/>
          </a:prstGeom>
          <a:ln w="4762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678" name="Conector recto 677">
            <a:extLst>
              <a:ext uri="{FF2B5EF4-FFF2-40B4-BE49-F238E27FC236}">
                <a16:creationId xmlns:a16="http://schemas.microsoft.com/office/drawing/2014/main" id="{8FB31DD1-55D7-4E41-ABCD-7A3F195AFB6C}"/>
              </a:ext>
            </a:extLst>
          </p:cNvPr>
          <p:cNvCxnSpPr>
            <a:cxnSpLocks/>
          </p:cNvCxnSpPr>
          <p:nvPr/>
        </p:nvCxnSpPr>
        <p:spPr>
          <a:xfrm flipV="1">
            <a:off x="7024309" y="4636553"/>
            <a:ext cx="2111550" cy="8535"/>
          </a:xfrm>
          <a:prstGeom prst="line">
            <a:avLst/>
          </a:prstGeom>
          <a:ln w="6350">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680" name="Conector recto 679">
            <a:extLst>
              <a:ext uri="{FF2B5EF4-FFF2-40B4-BE49-F238E27FC236}">
                <a16:creationId xmlns:a16="http://schemas.microsoft.com/office/drawing/2014/main" id="{F88156CE-D928-4915-A344-B67CF87E9D5F}"/>
              </a:ext>
            </a:extLst>
          </p:cNvPr>
          <p:cNvCxnSpPr>
            <a:cxnSpLocks/>
          </p:cNvCxnSpPr>
          <p:nvPr/>
        </p:nvCxnSpPr>
        <p:spPr>
          <a:xfrm flipV="1">
            <a:off x="7019674" y="4652988"/>
            <a:ext cx="2116185" cy="10131"/>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13" name="Conector recto 512">
            <a:extLst>
              <a:ext uri="{FF2B5EF4-FFF2-40B4-BE49-F238E27FC236}">
                <a16:creationId xmlns:a16="http://schemas.microsoft.com/office/drawing/2014/main" id="{D4AF55C8-0721-49C3-B8EB-14E3E95C0827}"/>
              </a:ext>
            </a:extLst>
          </p:cNvPr>
          <p:cNvCxnSpPr>
            <a:cxnSpLocks/>
          </p:cNvCxnSpPr>
          <p:nvPr/>
        </p:nvCxnSpPr>
        <p:spPr>
          <a:xfrm flipH="1" flipV="1">
            <a:off x="7018794" y="3876073"/>
            <a:ext cx="899" cy="81242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91" name="Conector recto 690">
            <a:extLst>
              <a:ext uri="{FF2B5EF4-FFF2-40B4-BE49-F238E27FC236}">
                <a16:creationId xmlns:a16="http://schemas.microsoft.com/office/drawing/2014/main" id="{D45428B5-F1CC-40D2-A48F-261E50DE6932}"/>
              </a:ext>
            </a:extLst>
          </p:cNvPr>
          <p:cNvCxnSpPr>
            <a:cxnSpLocks/>
          </p:cNvCxnSpPr>
          <p:nvPr/>
        </p:nvCxnSpPr>
        <p:spPr>
          <a:xfrm flipV="1">
            <a:off x="7011961" y="4632383"/>
            <a:ext cx="2125982" cy="7514"/>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18" name="Conector recto 717">
            <a:extLst>
              <a:ext uri="{FF2B5EF4-FFF2-40B4-BE49-F238E27FC236}">
                <a16:creationId xmlns:a16="http://schemas.microsoft.com/office/drawing/2014/main" id="{7331C2AC-0359-4905-952D-EFF6376D68DC}"/>
              </a:ext>
            </a:extLst>
          </p:cNvPr>
          <p:cNvCxnSpPr>
            <a:cxnSpLocks/>
          </p:cNvCxnSpPr>
          <p:nvPr/>
        </p:nvCxnSpPr>
        <p:spPr>
          <a:xfrm flipV="1">
            <a:off x="7018794" y="4640812"/>
            <a:ext cx="2108491" cy="8883"/>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25" name="Conector recto 724">
            <a:extLst>
              <a:ext uri="{FF2B5EF4-FFF2-40B4-BE49-F238E27FC236}">
                <a16:creationId xmlns:a16="http://schemas.microsoft.com/office/drawing/2014/main" id="{F50D40AD-C449-430E-AB7E-B5A34DA81350}"/>
              </a:ext>
            </a:extLst>
          </p:cNvPr>
          <p:cNvCxnSpPr>
            <a:cxnSpLocks/>
          </p:cNvCxnSpPr>
          <p:nvPr/>
        </p:nvCxnSpPr>
        <p:spPr>
          <a:xfrm>
            <a:off x="9132215" y="4623395"/>
            <a:ext cx="829" cy="64661"/>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03" name="Conector recto 702">
            <a:extLst>
              <a:ext uri="{FF2B5EF4-FFF2-40B4-BE49-F238E27FC236}">
                <a16:creationId xmlns:a16="http://schemas.microsoft.com/office/drawing/2014/main" id="{B080FE24-F32B-49ED-89D2-3EDC20459C94}"/>
              </a:ext>
            </a:extLst>
          </p:cNvPr>
          <p:cNvCxnSpPr>
            <a:cxnSpLocks/>
          </p:cNvCxnSpPr>
          <p:nvPr/>
        </p:nvCxnSpPr>
        <p:spPr>
          <a:xfrm>
            <a:off x="5354224" y="2897191"/>
            <a:ext cx="4445709" cy="123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21" name="Conector recto 320">
            <a:extLst>
              <a:ext uri="{FF2B5EF4-FFF2-40B4-BE49-F238E27FC236}">
                <a16:creationId xmlns:a16="http://schemas.microsoft.com/office/drawing/2014/main" id="{E5676934-222B-44C0-8BDD-26715A337FC4}"/>
              </a:ext>
            </a:extLst>
          </p:cNvPr>
          <p:cNvCxnSpPr>
            <a:cxnSpLocks/>
          </p:cNvCxnSpPr>
          <p:nvPr/>
        </p:nvCxnSpPr>
        <p:spPr>
          <a:xfrm flipV="1">
            <a:off x="5354224" y="2892944"/>
            <a:ext cx="4449002" cy="8750"/>
          </a:xfrm>
          <a:prstGeom prst="line">
            <a:avLst/>
          </a:prstGeom>
          <a:ln w="19050">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23" name="Conector recto 322">
            <a:extLst>
              <a:ext uri="{FF2B5EF4-FFF2-40B4-BE49-F238E27FC236}">
                <a16:creationId xmlns:a16="http://schemas.microsoft.com/office/drawing/2014/main" id="{514E7D46-EEBC-4AD5-BA67-9D4E2AC2C5B0}"/>
              </a:ext>
            </a:extLst>
          </p:cNvPr>
          <p:cNvCxnSpPr>
            <a:cxnSpLocks/>
          </p:cNvCxnSpPr>
          <p:nvPr/>
        </p:nvCxnSpPr>
        <p:spPr>
          <a:xfrm flipH="1">
            <a:off x="5356582" y="928471"/>
            <a:ext cx="19230" cy="1976579"/>
          </a:xfrm>
          <a:prstGeom prst="line">
            <a:avLst/>
          </a:prstGeom>
          <a:ln w="19050">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36" name="Conector recto 335">
            <a:extLst>
              <a:ext uri="{FF2B5EF4-FFF2-40B4-BE49-F238E27FC236}">
                <a16:creationId xmlns:a16="http://schemas.microsoft.com/office/drawing/2014/main" id="{D3024BAF-E335-4D8D-AC6E-255852B61F29}"/>
              </a:ext>
            </a:extLst>
          </p:cNvPr>
          <p:cNvCxnSpPr/>
          <p:nvPr/>
        </p:nvCxnSpPr>
        <p:spPr>
          <a:xfrm>
            <a:off x="5366731" y="2453463"/>
            <a:ext cx="229739"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40" name="Conector recto 739">
            <a:extLst>
              <a:ext uri="{FF2B5EF4-FFF2-40B4-BE49-F238E27FC236}">
                <a16:creationId xmlns:a16="http://schemas.microsoft.com/office/drawing/2014/main" id="{7578FFAA-B0F4-48F5-B248-17E6DBF657DC}"/>
              </a:ext>
            </a:extLst>
          </p:cNvPr>
          <p:cNvCxnSpPr>
            <a:cxnSpLocks/>
          </p:cNvCxnSpPr>
          <p:nvPr/>
        </p:nvCxnSpPr>
        <p:spPr>
          <a:xfrm>
            <a:off x="5354224" y="2895061"/>
            <a:ext cx="879938" cy="481"/>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42" name="Conector recto 741">
            <a:extLst>
              <a:ext uri="{FF2B5EF4-FFF2-40B4-BE49-F238E27FC236}">
                <a16:creationId xmlns:a16="http://schemas.microsoft.com/office/drawing/2014/main" id="{5626329F-9745-4965-ABAC-04982B0DCC92}"/>
              </a:ext>
            </a:extLst>
          </p:cNvPr>
          <p:cNvCxnSpPr>
            <a:cxnSpLocks/>
          </p:cNvCxnSpPr>
          <p:nvPr/>
        </p:nvCxnSpPr>
        <p:spPr>
          <a:xfrm>
            <a:off x="5591928" y="2746220"/>
            <a:ext cx="791083" cy="179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47" name="Conector recto 746">
            <a:extLst>
              <a:ext uri="{FF2B5EF4-FFF2-40B4-BE49-F238E27FC236}">
                <a16:creationId xmlns:a16="http://schemas.microsoft.com/office/drawing/2014/main" id="{DC01F83C-AAC3-4DDC-ABBC-8D62B7893177}"/>
              </a:ext>
            </a:extLst>
          </p:cNvPr>
          <p:cNvCxnSpPr>
            <a:cxnSpLocks/>
          </p:cNvCxnSpPr>
          <p:nvPr/>
        </p:nvCxnSpPr>
        <p:spPr>
          <a:xfrm>
            <a:off x="6380771" y="3071956"/>
            <a:ext cx="0" cy="20462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7" name="Conector recto 416">
            <a:extLst>
              <a:ext uri="{FF2B5EF4-FFF2-40B4-BE49-F238E27FC236}">
                <a16:creationId xmlns:a16="http://schemas.microsoft.com/office/drawing/2014/main" id="{88FB9636-2148-435F-82D0-A0F1DF02AEC6}"/>
              </a:ext>
            </a:extLst>
          </p:cNvPr>
          <p:cNvCxnSpPr/>
          <p:nvPr/>
        </p:nvCxnSpPr>
        <p:spPr>
          <a:xfrm>
            <a:off x="5356582" y="2852137"/>
            <a:ext cx="0" cy="4518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65" name="Conector recto 764">
            <a:extLst>
              <a:ext uri="{FF2B5EF4-FFF2-40B4-BE49-F238E27FC236}">
                <a16:creationId xmlns:a16="http://schemas.microsoft.com/office/drawing/2014/main" id="{E68D1FB2-9848-4348-9C42-D41D8FCA29D7}"/>
              </a:ext>
            </a:extLst>
          </p:cNvPr>
          <p:cNvCxnSpPr>
            <a:cxnSpLocks/>
          </p:cNvCxnSpPr>
          <p:nvPr/>
        </p:nvCxnSpPr>
        <p:spPr>
          <a:xfrm>
            <a:off x="6566308" y="2972150"/>
            <a:ext cx="0" cy="31003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67" name="Conector recto 766">
            <a:extLst>
              <a:ext uri="{FF2B5EF4-FFF2-40B4-BE49-F238E27FC236}">
                <a16:creationId xmlns:a16="http://schemas.microsoft.com/office/drawing/2014/main" id="{7F104666-F891-41DF-9324-2EF360E4923B}"/>
              </a:ext>
            </a:extLst>
          </p:cNvPr>
          <p:cNvCxnSpPr>
            <a:cxnSpLocks/>
          </p:cNvCxnSpPr>
          <p:nvPr/>
        </p:nvCxnSpPr>
        <p:spPr>
          <a:xfrm>
            <a:off x="6232483" y="2892944"/>
            <a:ext cx="150786" cy="187046"/>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72" name="Conector recto 771">
            <a:extLst>
              <a:ext uri="{FF2B5EF4-FFF2-40B4-BE49-F238E27FC236}">
                <a16:creationId xmlns:a16="http://schemas.microsoft.com/office/drawing/2014/main" id="{9AE907FC-B7BC-4095-BDE1-1C2EDDCF136B}"/>
              </a:ext>
            </a:extLst>
          </p:cNvPr>
          <p:cNvCxnSpPr>
            <a:cxnSpLocks/>
          </p:cNvCxnSpPr>
          <p:nvPr/>
        </p:nvCxnSpPr>
        <p:spPr>
          <a:xfrm>
            <a:off x="6377932" y="2751541"/>
            <a:ext cx="190276" cy="226806"/>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75" name="Conector recto 774">
            <a:extLst>
              <a:ext uri="{FF2B5EF4-FFF2-40B4-BE49-F238E27FC236}">
                <a16:creationId xmlns:a16="http://schemas.microsoft.com/office/drawing/2014/main" id="{F12EC648-3215-4B53-9F37-24ADACD0F69A}"/>
              </a:ext>
            </a:extLst>
          </p:cNvPr>
          <p:cNvCxnSpPr>
            <a:cxnSpLocks/>
          </p:cNvCxnSpPr>
          <p:nvPr/>
        </p:nvCxnSpPr>
        <p:spPr>
          <a:xfrm flipH="1" flipV="1">
            <a:off x="9799933" y="2892944"/>
            <a:ext cx="6039" cy="1882313"/>
          </a:xfrm>
          <a:prstGeom prst="line">
            <a:avLst/>
          </a:prstGeom>
          <a:ln w="19050">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704" name="Conector recto 703">
            <a:extLst>
              <a:ext uri="{FF2B5EF4-FFF2-40B4-BE49-F238E27FC236}">
                <a16:creationId xmlns:a16="http://schemas.microsoft.com/office/drawing/2014/main" id="{EBCBD87F-2F71-48F9-9B06-3164CF1AC6F4}"/>
              </a:ext>
            </a:extLst>
          </p:cNvPr>
          <p:cNvCxnSpPr>
            <a:cxnSpLocks/>
          </p:cNvCxnSpPr>
          <p:nvPr/>
        </p:nvCxnSpPr>
        <p:spPr>
          <a:xfrm>
            <a:off x="8952378" y="3304049"/>
            <a:ext cx="0" cy="259700"/>
          </a:xfrm>
          <a:prstGeom prst="line">
            <a:avLst/>
          </a:prstGeom>
          <a:ln w="4762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786" name="Conector recto 785">
            <a:extLst>
              <a:ext uri="{FF2B5EF4-FFF2-40B4-BE49-F238E27FC236}">
                <a16:creationId xmlns:a16="http://schemas.microsoft.com/office/drawing/2014/main" id="{E77A8CA0-F317-4AE9-ADC7-95AB659C762C}"/>
              </a:ext>
            </a:extLst>
          </p:cNvPr>
          <p:cNvCxnSpPr>
            <a:cxnSpLocks/>
          </p:cNvCxnSpPr>
          <p:nvPr/>
        </p:nvCxnSpPr>
        <p:spPr>
          <a:xfrm>
            <a:off x="8949902" y="3583363"/>
            <a:ext cx="34045" cy="1036002"/>
          </a:xfrm>
          <a:prstGeom prst="line">
            <a:avLst/>
          </a:prstGeom>
          <a:ln w="47625">
            <a:solidFill>
              <a:schemeClr val="bg1"/>
            </a:solidFill>
          </a:ln>
        </p:spPr>
        <p:style>
          <a:lnRef idx="1">
            <a:schemeClr val="accent1"/>
          </a:lnRef>
          <a:fillRef idx="0">
            <a:schemeClr val="accent1"/>
          </a:fillRef>
          <a:effectRef idx="0">
            <a:schemeClr val="accent1"/>
          </a:effectRef>
          <a:fontRef idx="minor">
            <a:schemeClr val="tx1"/>
          </a:fontRef>
        </p:style>
      </p:cxnSp>
      <p:sp>
        <p:nvSpPr>
          <p:cNvPr id="714" name="Rectángulo 713">
            <a:extLst>
              <a:ext uri="{FF2B5EF4-FFF2-40B4-BE49-F238E27FC236}">
                <a16:creationId xmlns:a16="http://schemas.microsoft.com/office/drawing/2014/main" id="{1C44E225-A1D1-4F69-BF1A-2BD392FA6D99}"/>
              </a:ext>
            </a:extLst>
          </p:cNvPr>
          <p:cNvSpPr/>
          <p:nvPr/>
        </p:nvSpPr>
        <p:spPr>
          <a:xfrm>
            <a:off x="8859809" y="3307156"/>
            <a:ext cx="124139" cy="4113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cxnSp>
        <p:nvCxnSpPr>
          <p:cNvPr id="403" name="Conector recto 402">
            <a:extLst>
              <a:ext uri="{FF2B5EF4-FFF2-40B4-BE49-F238E27FC236}">
                <a16:creationId xmlns:a16="http://schemas.microsoft.com/office/drawing/2014/main" id="{23FD5C01-D7F2-4667-B140-1B0A0C713CB8}"/>
              </a:ext>
            </a:extLst>
          </p:cNvPr>
          <p:cNvCxnSpPr>
            <a:cxnSpLocks/>
          </p:cNvCxnSpPr>
          <p:nvPr/>
        </p:nvCxnSpPr>
        <p:spPr>
          <a:xfrm>
            <a:off x="7411509" y="3291607"/>
            <a:ext cx="1725574" cy="26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13" name="Conector recto 712">
            <a:extLst>
              <a:ext uri="{FF2B5EF4-FFF2-40B4-BE49-F238E27FC236}">
                <a16:creationId xmlns:a16="http://schemas.microsoft.com/office/drawing/2014/main" id="{6E2E1D40-9577-4B9A-81A8-643911476D19}"/>
              </a:ext>
            </a:extLst>
          </p:cNvPr>
          <p:cNvCxnSpPr>
            <a:cxnSpLocks/>
          </p:cNvCxnSpPr>
          <p:nvPr/>
        </p:nvCxnSpPr>
        <p:spPr>
          <a:xfrm flipH="1">
            <a:off x="8947799" y="3300473"/>
            <a:ext cx="4579" cy="132218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717" name="Conector recto 716">
            <a:extLst>
              <a:ext uri="{FF2B5EF4-FFF2-40B4-BE49-F238E27FC236}">
                <a16:creationId xmlns:a16="http://schemas.microsoft.com/office/drawing/2014/main" id="{6E10E227-08CE-4599-8C60-302A8C99FA01}"/>
              </a:ext>
            </a:extLst>
          </p:cNvPr>
          <p:cNvCxnSpPr/>
          <p:nvPr/>
        </p:nvCxnSpPr>
        <p:spPr>
          <a:xfrm>
            <a:off x="8328401" y="4612831"/>
            <a:ext cx="593477" cy="0"/>
          </a:xfrm>
          <a:prstGeom prst="line">
            <a:avLst/>
          </a:prstGeom>
          <a:ln w="3492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677" name="Conector recto 676">
            <a:extLst>
              <a:ext uri="{FF2B5EF4-FFF2-40B4-BE49-F238E27FC236}">
                <a16:creationId xmlns:a16="http://schemas.microsoft.com/office/drawing/2014/main" id="{F7358814-7B7F-4DDA-862E-37E76A1A1CF4}"/>
              </a:ext>
            </a:extLst>
          </p:cNvPr>
          <p:cNvCxnSpPr>
            <a:cxnSpLocks/>
          </p:cNvCxnSpPr>
          <p:nvPr/>
        </p:nvCxnSpPr>
        <p:spPr>
          <a:xfrm flipV="1">
            <a:off x="7022730" y="4624924"/>
            <a:ext cx="2112300" cy="884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27" name="CuadroTexto 126">
            <a:extLst>
              <a:ext uri="{FF2B5EF4-FFF2-40B4-BE49-F238E27FC236}">
                <a16:creationId xmlns:a16="http://schemas.microsoft.com/office/drawing/2014/main" id="{62C40704-E035-4524-BE9B-78C8C58D38F9}"/>
              </a:ext>
            </a:extLst>
          </p:cNvPr>
          <p:cNvSpPr txBox="1"/>
          <p:nvPr/>
        </p:nvSpPr>
        <p:spPr>
          <a:xfrm>
            <a:off x="7248842" y="2859398"/>
            <a:ext cx="288862" cy="167738"/>
          </a:xfrm>
          <a:prstGeom prst="rect">
            <a:avLst/>
          </a:prstGeom>
          <a:noFill/>
        </p:spPr>
        <p:txBody>
          <a:bodyPr wrap="none" rtlCol="0">
            <a:spAutoFit/>
          </a:bodyPr>
          <a:lstStyle/>
          <a:p>
            <a:r>
              <a:rPr lang="es-AR" sz="490" dirty="0">
                <a:latin typeface="Agency FB" panose="020B0503020202020204" pitchFamily="34" charset="0"/>
              </a:rPr>
              <a:t>+0,10</a:t>
            </a:r>
            <a:endParaRPr lang="es-AR" sz="980" dirty="0">
              <a:latin typeface="Agency FB" panose="020B0503020202020204" pitchFamily="34" charset="0"/>
            </a:endParaRPr>
          </a:p>
        </p:txBody>
      </p:sp>
      <p:sp>
        <p:nvSpPr>
          <p:cNvPr id="126" name="CuadroTexto 125">
            <a:extLst>
              <a:ext uri="{FF2B5EF4-FFF2-40B4-BE49-F238E27FC236}">
                <a16:creationId xmlns:a16="http://schemas.microsoft.com/office/drawing/2014/main" id="{C0EF0ECF-C535-469C-86F9-C2ACD9576AFE}"/>
              </a:ext>
            </a:extLst>
          </p:cNvPr>
          <p:cNvSpPr txBox="1"/>
          <p:nvPr/>
        </p:nvSpPr>
        <p:spPr>
          <a:xfrm>
            <a:off x="6414226" y="2869111"/>
            <a:ext cx="300082" cy="167738"/>
          </a:xfrm>
          <a:prstGeom prst="rect">
            <a:avLst/>
          </a:prstGeom>
          <a:noFill/>
        </p:spPr>
        <p:txBody>
          <a:bodyPr wrap="none" rtlCol="0">
            <a:spAutoFit/>
          </a:bodyPr>
          <a:lstStyle/>
          <a:p>
            <a:r>
              <a:rPr lang="es-AR" sz="490" dirty="0">
                <a:latin typeface="Agency FB" panose="020B0503020202020204" pitchFamily="34" charset="0"/>
              </a:rPr>
              <a:t>+0,20</a:t>
            </a:r>
            <a:endParaRPr lang="es-AR" sz="980" dirty="0">
              <a:latin typeface="Agency FB" panose="020B0503020202020204" pitchFamily="34" charset="0"/>
            </a:endParaRPr>
          </a:p>
        </p:txBody>
      </p:sp>
      <p:cxnSp>
        <p:nvCxnSpPr>
          <p:cNvPr id="722" name="Conector recto 721">
            <a:extLst>
              <a:ext uri="{FF2B5EF4-FFF2-40B4-BE49-F238E27FC236}">
                <a16:creationId xmlns:a16="http://schemas.microsoft.com/office/drawing/2014/main" id="{93AEF766-0718-4C13-9CA2-0BDBD9B0040B}"/>
              </a:ext>
            </a:extLst>
          </p:cNvPr>
          <p:cNvCxnSpPr/>
          <p:nvPr/>
        </p:nvCxnSpPr>
        <p:spPr>
          <a:xfrm flipH="1">
            <a:off x="3591985" y="3689901"/>
            <a:ext cx="12442" cy="501586"/>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sp>
        <p:nvSpPr>
          <p:cNvPr id="65" name="CuadroTexto 64">
            <a:extLst>
              <a:ext uri="{FF2B5EF4-FFF2-40B4-BE49-F238E27FC236}">
                <a16:creationId xmlns:a16="http://schemas.microsoft.com/office/drawing/2014/main" id="{3B09ABE9-07AB-4A19-ADD7-5D0EA67FD81E}"/>
              </a:ext>
            </a:extLst>
          </p:cNvPr>
          <p:cNvSpPr txBox="1"/>
          <p:nvPr/>
        </p:nvSpPr>
        <p:spPr>
          <a:xfrm>
            <a:off x="3214989" y="3656852"/>
            <a:ext cx="471321" cy="393954"/>
          </a:xfrm>
          <a:prstGeom prst="rect">
            <a:avLst/>
          </a:prstGeom>
          <a:noFill/>
        </p:spPr>
        <p:txBody>
          <a:bodyPr wrap="square" rtlCol="0">
            <a:spAutoFit/>
          </a:bodyPr>
          <a:lstStyle/>
          <a:p>
            <a:r>
              <a:rPr lang="es-AR" sz="980" b="1" dirty="0">
                <a:latin typeface="Agency FB" panose="020B0503020202020204" pitchFamily="34" charset="0"/>
              </a:rPr>
              <a:t>INGRESO</a:t>
            </a:r>
          </a:p>
        </p:txBody>
      </p:sp>
      <p:sp>
        <p:nvSpPr>
          <p:cNvPr id="86" name="Rectángulo 85">
            <a:extLst>
              <a:ext uri="{FF2B5EF4-FFF2-40B4-BE49-F238E27FC236}">
                <a16:creationId xmlns:a16="http://schemas.microsoft.com/office/drawing/2014/main" id="{2DFC0D45-5F13-4031-BE40-DCEFF64F352B}"/>
              </a:ext>
            </a:extLst>
          </p:cNvPr>
          <p:cNvSpPr/>
          <p:nvPr/>
        </p:nvSpPr>
        <p:spPr>
          <a:xfrm>
            <a:off x="4736961" y="2893887"/>
            <a:ext cx="5066265" cy="385277"/>
          </a:xfrm>
          <a:prstGeom prst="rect">
            <a:avLst/>
          </a:prstGeom>
          <a:solidFill>
            <a:schemeClr val="accent4">
              <a:alpha val="2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800" name="Rectángulo 799">
            <a:extLst>
              <a:ext uri="{FF2B5EF4-FFF2-40B4-BE49-F238E27FC236}">
                <a16:creationId xmlns:a16="http://schemas.microsoft.com/office/drawing/2014/main" id="{5BFA8199-4702-4DA2-84B5-8C36AA9F97F4}"/>
              </a:ext>
            </a:extLst>
          </p:cNvPr>
          <p:cNvSpPr/>
          <p:nvPr/>
        </p:nvSpPr>
        <p:spPr>
          <a:xfrm>
            <a:off x="9723540" y="2895061"/>
            <a:ext cx="73625" cy="63306"/>
          </a:xfrm>
          <a:prstGeom prst="rect">
            <a:avLst/>
          </a:prstGeom>
          <a:solidFill>
            <a:schemeClr val="bg1">
              <a:lumMod val="75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802" name="Rectángulo 801">
            <a:extLst>
              <a:ext uri="{FF2B5EF4-FFF2-40B4-BE49-F238E27FC236}">
                <a16:creationId xmlns:a16="http://schemas.microsoft.com/office/drawing/2014/main" id="{1F029414-7A58-4BC5-9F2F-322F12AC4645}"/>
              </a:ext>
            </a:extLst>
          </p:cNvPr>
          <p:cNvSpPr/>
          <p:nvPr/>
        </p:nvSpPr>
        <p:spPr>
          <a:xfrm>
            <a:off x="5309183" y="939220"/>
            <a:ext cx="65810" cy="63306"/>
          </a:xfrm>
          <a:prstGeom prst="rect">
            <a:avLst/>
          </a:prstGeom>
          <a:solidFill>
            <a:schemeClr val="bg1">
              <a:lumMod val="75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728" name="Rectángulo 727">
            <a:extLst>
              <a:ext uri="{FF2B5EF4-FFF2-40B4-BE49-F238E27FC236}">
                <a16:creationId xmlns:a16="http://schemas.microsoft.com/office/drawing/2014/main" id="{FF55C04F-AFAF-4B53-9EC8-CCFFA72A9212}"/>
              </a:ext>
            </a:extLst>
          </p:cNvPr>
          <p:cNvSpPr/>
          <p:nvPr/>
        </p:nvSpPr>
        <p:spPr>
          <a:xfrm>
            <a:off x="9152159" y="953048"/>
            <a:ext cx="629429" cy="183278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729" name="Rectángulo 728">
            <a:extLst>
              <a:ext uri="{FF2B5EF4-FFF2-40B4-BE49-F238E27FC236}">
                <a16:creationId xmlns:a16="http://schemas.microsoft.com/office/drawing/2014/main" id="{DF3EA223-EBA6-433B-8142-199C31E47C67}"/>
              </a:ext>
            </a:extLst>
          </p:cNvPr>
          <p:cNvSpPr/>
          <p:nvPr/>
        </p:nvSpPr>
        <p:spPr>
          <a:xfrm>
            <a:off x="6629035" y="2585088"/>
            <a:ext cx="1133384" cy="12687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806" name="Rectángulo 805">
            <a:extLst>
              <a:ext uri="{FF2B5EF4-FFF2-40B4-BE49-F238E27FC236}">
                <a16:creationId xmlns:a16="http://schemas.microsoft.com/office/drawing/2014/main" id="{8609AFB1-868E-423F-882C-D04DF19E8E61}"/>
              </a:ext>
            </a:extLst>
          </p:cNvPr>
          <p:cNvSpPr/>
          <p:nvPr/>
        </p:nvSpPr>
        <p:spPr>
          <a:xfrm>
            <a:off x="8385878" y="2594438"/>
            <a:ext cx="797640" cy="12687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807" name="Rectángulo 806">
            <a:extLst>
              <a:ext uri="{FF2B5EF4-FFF2-40B4-BE49-F238E27FC236}">
                <a16:creationId xmlns:a16="http://schemas.microsoft.com/office/drawing/2014/main" id="{8524DC6E-694E-4901-8E37-29DC49DB577A}"/>
              </a:ext>
            </a:extLst>
          </p:cNvPr>
          <p:cNvSpPr/>
          <p:nvPr/>
        </p:nvSpPr>
        <p:spPr>
          <a:xfrm>
            <a:off x="5611637" y="2589290"/>
            <a:ext cx="248173" cy="12687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cxnSp>
        <p:nvCxnSpPr>
          <p:cNvPr id="741" name="Conector recto 740">
            <a:extLst>
              <a:ext uri="{FF2B5EF4-FFF2-40B4-BE49-F238E27FC236}">
                <a16:creationId xmlns:a16="http://schemas.microsoft.com/office/drawing/2014/main" id="{2D858068-BD49-4712-BA0A-344291DDDB42}"/>
              </a:ext>
            </a:extLst>
          </p:cNvPr>
          <p:cNvCxnSpPr/>
          <p:nvPr/>
        </p:nvCxnSpPr>
        <p:spPr>
          <a:xfrm>
            <a:off x="8461851" y="2535235"/>
            <a:ext cx="795915" cy="0"/>
          </a:xfrm>
          <a:prstGeom prst="line">
            <a:avLst/>
          </a:prstGeom>
          <a:ln w="635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19" name="Conector recto 818">
            <a:extLst>
              <a:ext uri="{FF2B5EF4-FFF2-40B4-BE49-F238E27FC236}">
                <a16:creationId xmlns:a16="http://schemas.microsoft.com/office/drawing/2014/main" id="{DE8C1914-21C4-4076-8A5F-AD8FA3D5920E}"/>
              </a:ext>
            </a:extLst>
          </p:cNvPr>
          <p:cNvCxnSpPr>
            <a:cxnSpLocks/>
          </p:cNvCxnSpPr>
          <p:nvPr/>
        </p:nvCxnSpPr>
        <p:spPr>
          <a:xfrm flipV="1">
            <a:off x="7143727" y="2533678"/>
            <a:ext cx="680123" cy="1557"/>
          </a:xfrm>
          <a:prstGeom prst="line">
            <a:avLst/>
          </a:prstGeom>
          <a:ln w="635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21" name="Conector recto 820">
            <a:extLst>
              <a:ext uri="{FF2B5EF4-FFF2-40B4-BE49-F238E27FC236}">
                <a16:creationId xmlns:a16="http://schemas.microsoft.com/office/drawing/2014/main" id="{D3C3587B-87F7-4FE5-9787-BBC5474E75F4}"/>
              </a:ext>
            </a:extLst>
          </p:cNvPr>
          <p:cNvCxnSpPr>
            <a:cxnSpLocks/>
          </p:cNvCxnSpPr>
          <p:nvPr/>
        </p:nvCxnSpPr>
        <p:spPr>
          <a:xfrm>
            <a:off x="6550103" y="2530488"/>
            <a:ext cx="492561" cy="4791"/>
          </a:xfrm>
          <a:prstGeom prst="line">
            <a:avLst/>
          </a:prstGeom>
          <a:ln w="412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23" name="Conector recto 822">
            <a:extLst>
              <a:ext uri="{FF2B5EF4-FFF2-40B4-BE49-F238E27FC236}">
                <a16:creationId xmlns:a16="http://schemas.microsoft.com/office/drawing/2014/main" id="{5F10DE2E-074D-4815-9F21-36D536409283}"/>
              </a:ext>
            </a:extLst>
          </p:cNvPr>
          <p:cNvCxnSpPr>
            <a:cxnSpLocks/>
          </p:cNvCxnSpPr>
          <p:nvPr/>
        </p:nvCxnSpPr>
        <p:spPr>
          <a:xfrm>
            <a:off x="5481601" y="2523233"/>
            <a:ext cx="418461" cy="7781"/>
          </a:xfrm>
          <a:prstGeom prst="line">
            <a:avLst/>
          </a:prstGeom>
          <a:ln w="412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745" name="Conector recto 744">
            <a:extLst>
              <a:ext uri="{FF2B5EF4-FFF2-40B4-BE49-F238E27FC236}">
                <a16:creationId xmlns:a16="http://schemas.microsoft.com/office/drawing/2014/main" id="{AF29DB12-840A-4426-98C8-F001F632CFF8}"/>
              </a:ext>
            </a:extLst>
          </p:cNvPr>
          <p:cNvCxnSpPr>
            <a:cxnSpLocks/>
          </p:cNvCxnSpPr>
          <p:nvPr/>
        </p:nvCxnSpPr>
        <p:spPr>
          <a:xfrm>
            <a:off x="5591928" y="2456182"/>
            <a:ext cx="0" cy="45293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31" name="Conector recto 730">
            <a:extLst>
              <a:ext uri="{FF2B5EF4-FFF2-40B4-BE49-F238E27FC236}">
                <a16:creationId xmlns:a16="http://schemas.microsoft.com/office/drawing/2014/main" id="{849630A0-C4B8-4400-A718-DE1EA9073EF0}"/>
              </a:ext>
            </a:extLst>
          </p:cNvPr>
          <p:cNvCxnSpPr>
            <a:cxnSpLocks/>
          </p:cNvCxnSpPr>
          <p:nvPr/>
        </p:nvCxnSpPr>
        <p:spPr>
          <a:xfrm flipV="1">
            <a:off x="5356197" y="2524306"/>
            <a:ext cx="3765231" cy="2762"/>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54" name="Conector recto 753">
            <a:extLst>
              <a:ext uri="{FF2B5EF4-FFF2-40B4-BE49-F238E27FC236}">
                <a16:creationId xmlns:a16="http://schemas.microsoft.com/office/drawing/2014/main" id="{997FC1DF-1101-4AA5-9BCA-4D112665F477}"/>
              </a:ext>
            </a:extLst>
          </p:cNvPr>
          <p:cNvCxnSpPr/>
          <p:nvPr/>
        </p:nvCxnSpPr>
        <p:spPr>
          <a:xfrm flipV="1">
            <a:off x="5394993" y="1002526"/>
            <a:ext cx="559907" cy="4685"/>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42" name="Conector recto 841">
            <a:extLst>
              <a:ext uri="{FF2B5EF4-FFF2-40B4-BE49-F238E27FC236}">
                <a16:creationId xmlns:a16="http://schemas.microsoft.com/office/drawing/2014/main" id="{ADF41874-717A-405A-8CAC-0F4682E3647D}"/>
              </a:ext>
            </a:extLst>
          </p:cNvPr>
          <p:cNvCxnSpPr>
            <a:cxnSpLocks/>
          </p:cNvCxnSpPr>
          <p:nvPr/>
        </p:nvCxnSpPr>
        <p:spPr>
          <a:xfrm flipV="1">
            <a:off x="6473070" y="1001111"/>
            <a:ext cx="589075" cy="1416"/>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44" name="Conector recto 843">
            <a:extLst>
              <a:ext uri="{FF2B5EF4-FFF2-40B4-BE49-F238E27FC236}">
                <a16:creationId xmlns:a16="http://schemas.microsoft.com/office/drawing/2014/main" id="{8F5AEA84-D7E6-472C-9F80-8872F8ED8327}"/>
              </a:ext>
            </a:extLst>
          </p:cNvPr>
          <p:cNvCxnSpPr>
            <a:cxnSpLocks/>
          </p:cNvCxnSpPr>
          <p:nvPr/>
        </p:nvCxnSpPr>
        <p:spPr>
          <a:xfrm flipV="1">
            <a:off x="7157770" y="983387"/>
            <a:ext cx="795113" cy="2148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46" name="Conector recto 845">
            <a:extLst>
              <a:ext uri="{FF2B5EF4-FFF2-40B4-BE49-F238E27FC236}">
                <a16:creationId xmlns:a16="http://schemas.microsoft.com/office/drawing/2014/main" id="{E48CEDE9-0D07-473E-99B9-39A1AAF87F38}"/>
              </a:ext>
            </a:extLst>
          </p:cNvPr>
          <p:cNvCxnSpPr>
            <a:cxnSpLocks/>
          </p:cNvCxnSpPr>
          <p:nvPr/>
        </p:nvCxnSpPr>
        <p:spPr>
          <a:xfrm>
            <a:off x="8256666" y="977214"/>
            <a:ext cx="978843" cy="6173"/>
          </a:xfrm>
          <a:prstGeom prst="line">
            <a:avLst/>
          </a:prstGeom>
          <a:ln w="635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49" name="Conector recto 848">
            <a:extLst>
              <a:ext uri="{FF2B5EF4-FFF2-40B4-BE49-F238E27FC236}">
                <a16:creationId xmlns:a16="http://schemas.microsoft.com/office/drawing/2014/main" id="{E6C49483-59C4-497F-9B22-77E43CEF96DB}"/>
              </a:ext>
            </a:extLst>
          </p:cNvPr>
          <p:cNvCxnSpPr>
            <a:cxnSpLocks/>
          </p:cNvCxnSpPr>
          <p:nvPr/>
        </p:nvCxnSpPr>
        <p:spPr>
          <a:xfrm>
            <a:off x="5366731" y="1001199"/>
            <a:ext cx="3755479" cy="12024"/>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61" name="Conector recto 760">
            <a:extLst>
              <a:ext uri="{FF2B5EF4-FFF2-40B4-BE49-F238E27FC236}">
                <a16:creationId xmlns:a16="http://schemas.microsoft.com/office/drawing/2014/main" id="{C9D6BD2D-E6E7-4CAD-BB15-F0FCA0C325FA}"/>
              </a:ext>
            </a:extLst>
          </p:cNvPr>
          <p:cNvCxnSpPr/>
          <p:nvPr/>
        </p:nvCxnSpPr>
        <p:spPr>
          <a:xfrm>
            <a:off x="7003600" y="981021"/>
            <a:ext cx="230336" cy="0"/>
          </a:xfrm>
          <a:prstGeom prst="line">
            <a:avLst/>
          </a:prstGeom>
          <a:ln w="793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55" name="Conector recto 854">
            <a:extLst>
              <a:ext uri="{FF2B5EF4-FFF2-40B4-BE49-F238E27FC236}">
                <a16:creationId xmlns:a16="http://schemas.microsoft.com/office/drawing/2014/main" id="{C6FDD8FA-DAD7-444E-9FC1-0011D3904BF2}"/>
              </a:ext>
            </a:extLst>
          </p:cNvPr>
          <p:cNvCxnSpPr>
            <a:cxnSpLocks/>
          </p:cNvCxnSpPr>
          <p:nvPr/>
        </p:nvCxnSpPr>
        <p:spPr>
          <a:xfrm flipH="1" flipV="1">
            <a:off x="9121431" y="1012055"/>
            <a:ext cx="780" cy="1515013"/>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77" name="Conector recto 776">
            <a:extLst>
              <a:ext uri="{FF2B5EF4-FFF2-40B4-BE49-F238E27FC236}">
                <a16:creationId xmlns:a16="http://schemas.microsoft.com/office/drawing/2014/main" id="{DA3EA8CA-B323-4F88-893D-51CC0FF38356}"/>
              </a:ext>
            </a:extLst>
          </p:cNvPr>
          <p:cNvCxnSpPr>
            <a:cxnSpLocks/>
          </p:cNvCxnSpPr>
          <p:nvPr/>
        </p:nvCxnSpPr>
        <p:spPr>
          <a:xfrm flipH="1" flipV="1">
            <a:off x="7031997" y="1004869"/>
            <a:ext cx="10223" cy="1519899"/>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68" name="Conector recto 867">
            <a:extLst>
              <a:ext uri="{FF2B5EF4-FFF2-40B4-BE49-F238E27FC236}">
                <a16:creationId xmlns:a16="http://schemas.microsoft.com/office/drawing/2014/main" id="{98CED71D-82EB-4B69-B4C6-5EB30B5B921E}"/>
              </a:ext>
            </a:extLst>
          </p:cNvPr>
          <p:cNvCxnSpPr>
            <a:cxnSpLocks/>
          </p:cNvCxnSpPr>
          <p:nvPr/>
        </p:nvCxnSpPr>
        <p:spPr>
          <a:xfrm flipH="1" flipV="1">
            <a:off x="6942620" y="1009146"/>
            <a:ext cx="4814" cy="58019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70" name="Conector recto 869">
            <a:extLst>
              <a:ext uri="{FF2B5EF4-FFF2-40B4-BE49-F238E27FC236}">
                <a16:creationId xmlns:a16="http://schemas.microsoft.com/office/drawing/2014/main" id="{837A7D1A-197D-4541-A685-AABFFA5529E7}"/>
              </a:ext>
            </a:extLst>
          </p:cNvPr>
          <p:cNvCxnSpPr>
            <a:cxnSpLocks/>
          </p:cNvCxnSpPr>
          <p:nvPr/>
        </p:nvCxnSpPr>
        <p:spPr>
          <a:xfrm flipH="1" flipV="1">
            <a:off x="6951339" y="1888786"/>
            <a:ext cx="4815" cy="64027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73" name="Conector recto 872">
            <a:extLst>
              <a:ext uri="{FF2B5EF4-FFF2-40B4-BE49-F238E27FC236}">
                <a16:creationId xmlns:a16="http://schemas.microsoft.com/office/drawing/2014/main" id="{82BFA1EF-36FD-4458-9F79-190CD5CA3598}"/>
              </a:ext>
            </a:extLst>
          </p:cNvPr>
          <p:cNvCxnSpPr>
            <a:cxnSpLocks/>
          </p:cNvCxnSpPr>
          <p:nvPr/>
        </p:nvCxnSpPr>
        <p:spPr>
          <a:xfrm flipV="1">
            <a:off x="6948932" y="1626558"/>
            <a:ext cx="0" cy="5020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85" name="Conector recto 784">
            <a:extLst>
              <a:ext uri="{FF2B5EF4-FFF2-40B4-BE49-F238E27FC236}">
                <a16:creationId xmlns:a16="http://schemas.microsoft.com/office/drawing/2014/main" id="{08773F24-C970-4103-BFD6-39AFE43CDF78}"/>
              </a:ext>
            </a:extLst>
          </p:cNvPr>
          <p:cNvCxnSpPr/>
          <p:nvPr/>
        </p:nvCxnSpPr>
        <p:spPr>
          <a:xfrm>
            <a:off x="6942620" y="1053426"/>
            <a:ext cx="8937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77" name="Conector recto 876">
            <a:extLst>
              <a:ext uri="{FF2B5EF4-FFF2-40B4-BE49-F238E27FC236}">
                <a16:creationId xmlns:a16="http://schemas.microsoft.com/office/drawing/2014/main" id="{109D0A69-608C-42AA-A69D-8F0EC298A438}"/>
              </a:ext>
            </a:extLst>
          </p:cNvPr>
          <p:cNvCxnSpPr/>
          <p:nvPr/>
        </p:nvCxnSpPr>
        <p:spPr>
          <a:xfrm>
            <a:off x="6944256" y="1094901"/>
            <a:ext cx="8937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78" name="Conector recto 877">
            <a:extLst>
              <a:ext uri="{FF2B5EF4-FFF2-40B4-BE49-F238E27FC236}">
                <a16:creationId xmlns:a16="http://schemas.microsoft.com/office/drawing/2014/main" id="{8F3DAF06-C03C-401D-8CC2-73D31EC6776C}"/>
              </a:ext>
            </a:extLst>
          </p:cNvPr>
          <p:cNvCxnSpPr/>
          <p:nvPr/>
        </p:nvCxnSpPr>
        <p:spPr>
          <a:xfrm>
            <a:off x="6944672" y="1136375"/>
            <a:ext cx="8937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79" name="Conector recto 878">
            <a:extLst>
              <a:ext uri="{FF2B5EF4-FFF2-40B4-BE49-F238E27FC236}">
                <a16:creationId xmlns:a16="http://schemas.microsoft.com/office/drawing/2014/main" id="{C558F876-3101-4344-8C15-83CB4C5DB88B}"/>
              </a:ext>
            </a:extLst>
          </p:cNvPr>
          <p:cNvCxnSpPr/>
          <p:nvPr/>
        </p:nvCxnSpPr>
        <p:spPr>
          <a:xfrm>
            <a:off x="6944810" y="1177850"/>
            <a:ext cx="8937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80" name="Conector recto 879">
            <a:extLst>
              <a:ext uri="{FF2B5EF4-FFF2-40B4-BE49-F238E27FC236}">
                <a16:creationId xmlns:a16="http://schemas.microsoft.com/office/drawing/2014/main" id="{4994C8B1-B75C-476E-BFEB-60A8FB961C23}"/>
              </a:ext>
            </a:extLst>
          </p:cNvPr>
          <p:cNvCxnSpPr/>
          <p:nvPr/>
        </p:nvCxnSpPr>
        <p:spPr>
          <a:xfrm>
            <a:off x="6942620" y="1219325"/>
            <a:ext cx="8937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81" name="Conector recto 880">
            <a:extLst>
              <a:ext uri="{FF2B5EF4-FFF2-40B4-BE49-F238E27FC236}">
                <a16:creationId xmlns:a16="http://schemas.microsoft.com/office/drawing/2014/main" id="{11FCB70E-7033-4704-99E6-9486B8EF3D0A}"/>
              </a:ext>
            </a:extLst>
          </p:cNvPr>
          <p:cNvCxnSpPr/>
          <p:nvPr/>
        </p:nvCxnSpPr>
        <p:spPr>
          <a:xfrm>
            <a:off x="6944810" y="1261231"/>
            <a:ext cx="8937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82" name="Conector recto 881">
            <a:extLst>
              <a:ext uri="{FF2B5EF4-FFF2-40B4-BE49-F238E27FC236}">
                <a16:creationId xmlns:a16="http://schemas.microsoft.com/office/drawing/2014/main" id="{D806A948-418D-4362-981E-08DDBC74CD88}"/>
              </a:ext>
            </a:extLst>
          </p:cNvPr>
          <p:cNvCxnSpPr/>
          <p:nvPr/>
        </p:nvCxnSpPr>
        <p:spPr>
          <a:xfrm>
            <a:off x="6947434" y="1298945"/>
            <a:ext cx="8937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83" name="Conector recto 882">
            <a:extLst>
              <a:ext uri="{FF2B5EF4-FFF2-40B4-BE49-F238E27FC236}">
                <a16:creationId xmlns:a16="http://schemas.microsoft.com/office/drawing/2014/main" id="{9992B314-AE41-4AEB-AC15-8759A2BADDAC}"/>
              </a:ext>
            </a:extLst>
          </p:cNvPr>
          <p:cNvCxnSpPr/>
          <p:nvPr/>
        </p:nvCxnSpPr>
        <p:spPr>
          <a:xfrm>
            <a:off x="6944118" y="1338023"/>
            <a:ext cx="8937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84" name="Conector recto 883">
            <a:extLst>
              <a:ext uri="{FF2B5EF4-FFF2-40B4-BE49-F238E27FC236}">
                <a16:creationId xmlns:a16="http://schemas.microsoft.com/office/drawing/2014/main" id="{C18035AB-DE4A-470F-A6FB-B8B60D4633F5}"/>
              </a:ext>
            </a:extLst>
          </p:cNvPr>
          <p:cNvCxnSpPr/>
          <p:nvPr/>
        </p:nvCxnSpPr>
        <p:spPr>
          <a:xfrm>
            <a:off x="6945754" y="1379497"/>
            <a:ext cx="8937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85" name="Conector recto 884">
            <a:extLst>
              <a:ext uri="{FF2B5EF4-FFF2-40B4-BE49-F238E27FC236}">
                <a16:creationId xmlns:a16="http://schemas.microsoft.com/office/drawing/2014/main" id="{7D19CB56-54A8-4BA9-98BC-20863A571F5B}"/>
              </a:ext>
            </a:extLst>
          </p:cNvPr>
          <p:cNvCxnSpPr/>
          <p:nvPr/>
        </p:nvCxnSpPr>
        <p:spPr>
          <a:xfrm>
            <a:off x="6946170" y="1420972"/>
            <a:ext cx="8937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86" name="Conector recto 885">
            <a:extLst>
              <a:ext uri="{FF2B5EF4-FFF2-40B4-BE49-F238E27FC236}">
                <a16:creationId xmlns:a16="http://schemas.microsoft.com/office/drawing/2014/main" id="{74136874-A327-4384-A689-A99E8EE194AC}"/>
              </a:ext>
            </a:extLst>
          </p:cNvPr>
          <p:cNvCxnSpPr/>
          <p:nvPr/>
        </p:nvCxnSpPr>
        <p:spPr>
          <a:xfrm>
            <a:off x="6946308" y="1462446"/>
            <a:ext cx="8937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87" name="Conector recto 886">
            <a:extLst>
              <a:ext uri="{FF2B5EF4-FFF2-40B4-BE49-F238E27FC236}">
                <a16:creationId xmlns:a16="http://schemas.microsoft.com/office/drawing/2014/main" id="{1B163A4F-DD17-4EE2-B5D0-BE330740EB25}"/>
              </a:ext>
            </a:extLst>
          </p:cNvPr>
          <p:cNvCxnSpPr/>
          <p:nvPr/>
        </p:nvCxnSpPr>
        <p:spPr>
          <a:xfrm>
            <a:off x="6944118" y="1503921"/>
            <a:ext cx="8937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88" name="Conector recto 887">
            <a:extLst>
              <a:ext uri="{FF2B5EF4-FFF2-40B4-BE49-F238E27FC236}">
                <a16:creationId xmlns:a16="http://schemas.microsoft.com/office/drawing/2014/main" id="{A3A8AECD-3E17-4F8A-BBB7-30857E598F65}"/>
              </a:ext>
            </a:extLst>
          </p:cNvPr>
          <p:cNvCxnSpPr/>
          <p:nvPr/>
        </p:nvCxnSpPr>
        <p:spPr>
          <a:xfrm>
            <a:off x="6946308" y="1545828"/>
            <a:ext cx="8937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89" name="Conector recto 888">
            <a:extLst>
              <a:ext uri="{FF2B5EF4-FFF2-40B4-BE49-F238E27FC236}">
                <a16:creationId xmlns:a16="http://schemas.microsoft.com/office/drawing/2014/main" id="{64F220A4-BC08-4D10-A517-1963071330AA}"/>
              </a:ext>
            </a:extLst>
          </p:cNvPr>
          <p:cNvCxnSpPr>
            <a:cxnSpLocks/>
          </p:cNvCxnSpPr>
          <p:nvPr/>
        </p:nvCxnSpPr>
        <p:spPr>
          <a:xfrm>
            <a:off x="6982494" y="1583799"/>
            <a:ext cx="510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91" name="Conector recto 890">
            <a:extLst>
              <a:ext uri="{FF2B5EF4-FFF2-40B4-BE49-F238E27FC236}">
                <a16:creationId xmlns:a16="http://schemas.microsoft.com/office/drawing/2014/main" id="{9C177D1D-5EB9-4C4C-A4E0-33A397BA6BC3}"/>
              </a:ext>
            </a:extLst>
          </p:cNvPr>
          <p:cNvCxnSpPr>
            <a:cxnSpLocks/>
          </p:cNvCxnSpPr>
          <p:nvPr/>
        </p:nvCxnSpPr>
        <p:spPr>
          <a:xfrm>
            <a:off x="6994422" y="1623864"/>
            <a:ext cx="3990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92" name="Conector recto 891">
            <a:extLst>
              <a:ext uri="{FF2B5EF4-FFF2-40B4-BE49-F238E27FC236}">
                <a16:creationId xmlns:a16="http://schemas.microsoft.com/office/drawing/2014/main" id="{EAE46280-9D12-49EF-99AB-1E6C0F9BC995}"/>
              </a:ext>
            </a:extLst>
          </p:cNvPr>
          <p:cNvCxnSpPr/>
          <p:nvPr/>
        </p:nvCxnSpPr>
        <p:spPr>
          <a:xfrm>
            <a:off x="6946583" y="1665338"/>
            <a:ext cx="8937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93" name="Conector recto 892">
            <a:extLst>
              <a:ext uri="{FF2B5EF4-FFF2-40B4-BE49-F238E27FC236}">
                <a16:creationId xmlns:a16="http://schemas.microsoft.com/office/drawing/2014/main" id="{9949BB53-EB73-4AB7-AB40-6692E61A52ED}"/>
              </a:ext>
            </a:extLst>
          </p:cNvPr>
          <p:cNvCxnSpPr>
            <a:cxnSpLocks/>
          </p:cNvCxnSpPr>
          <p:nvPr/>
        </p:nvCxnSpPr>
        <p:spPr>
          <a:xfrm>
            <a:off x="6956154" y="1706716"/>
            <a:ext cx="80221" cy="9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94" name="Conector recto 893">
            <a:extLst>
              <a:ext uri="{FF2B5EF4-FFF2-40B4-BE49-F238E27FC236}">
                <a16:creationId xmlns:a16="http://schemas.microsoft.com/office/drawing/2014/main" id="{618BFB6D-5720-4731-B7A3-A1B9256D4369}"/>
              </a:ext>
            </a:extLst>
          </p:cNvPr>
          <p:cNvCxnSpPr>
            <a:cxnSpLocks/>
          </p:cNvCxnSpPr>
          <p:nvPr/>
        </p:nvCxnSpPr>
        <p:spPr>
          <a:xfrm>
            <a:off x="6982494" y="1748288"/>
            <a:ext cx="5401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95" name="Conector recto 894">
            <a:extLst>
              <a:ext uri="{FF2B5EF4-FFF2-40B4-BE49-F238E27FC236}">
                <a16:creationId xmlns:a16="http://schemas.microsoft.com/office/drawing/2014/main" id="{28DFD782-F06A-4DE1-94C5-B30145CF6FCF}"/>
              </a:ext>
            </a:extLst>
          </p:cNvPr>
          <p:cNvCxnSpPr>
            <a:cxnSpLocks/>
          </p:cNvCxnSpPr>
          <p:nvPr/>
        </p:nvCxnSpPr>
        <p:spPr>
          <a:xfrm>
            <a:off x="6982494" y="1789762"/>
            <a:ext cx="5182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96" name="Conector recto 895">
            <a:extLst>
              <a:ext uri="{FF2B5EF4-FFF2-40B4-BE49-F238E27FC236}">
                <a16:creationId xmlns:a16="http://schemas.microsoft.com/office/drawing/2014/main" id="{132C4793-74E6-4C9B-B3DD-7D3E86D32A25}"/>
              </a:ext>
            </a:extLst>
          </p:cNvPr>
          <p:cNvCxnSpPr>
            <a:cxnSpLocks/>
          </p:cNvCxnSpPr>
          <p:nvPr/>
        </p:nvCxnSpPr>
        <p:spPr>
          <a:xfrm>
            <a:off x="6994422" y="1831669"/>
            <a:ext cx="420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97" name="Conector recto 896">
            <a:extLst>
              <a:ext uri="{FF2B5EF4-FFF2-40B4-BE49-F238E27FC236}">
                <a16:creationId xmlns:a16="http://schemas.microsoft.com/office/drawing/2014/main" id="{6724BB9F-AD12-46DD-A22E-29D7628EA5FD}"/>
              </a:ext>
            </a:extLst>
          </p:cNvPr>
          <p:cNvCxnSpPr>
            <a:cxnSpLocks/>
          </p:cNvCxnSpPr>
          <p:nvPr/>
        </p:nvCxnSpPr>
        <p:spPr>
          <a:xfrm>
            <a:off x="6999515" y="1869383"/>
            <a:ext cx="3786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05" name="Conector recto 904">
            <a:extLst>
              <a:ext uri="{FF2B5EF4-FFF2-40B4-BE49-F238E27FC236}">
                <a16:creationId xmlns:a16="http://schemas.microsoft.com/office/drawing/2014/main" id="{2B9810E0-B0B4-4F7B-B77A-5F7CB876840A}"/>
              </a:ext>
            </a:extLst>
          </p:cNvPr>
          <p:cNvCxnSpPr/>
          <p:nvPr/>
        </p:nvCxnSpPr>
        <p:spPr>
          <a:xfrm>
            <a:off x="6948375" y="1915995"/>
            <a:ext cx="8937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06" name="Conector recto 905">
            <a:extLst>
              <a:ext uri="{FF2B5EF4-FFF2-40B4-BE49-F238E27FC236}">
                <a16:creationId xmlns:a16="http://schemas.microsoft.com/office/drawing/2014/main" id="{9BE639EF-513D-410F-9644-5244632A38E6}"/>
              </a:ext>
            </a:extLst>
          </p:cNvPr>
          <p:cNvCxnSpPr/>
          <p:nvPr/>
        </p:nvCxnSpPr>
        <p:spPr>
          <a:xfrm>
            <a:off x="6950011" y="1957469"/>
            <a:ext cx="8937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07" name="Conector recto 906">
            <a:extLst>
              <a:ext uri="{FF2B5EF4-FFF2-40B4-BE49-F238E27FC236}">
                <a16:creationId xmlns:a16="http://schemas.microsoft.com/office/drawing/2014/main" id="{B830D16A-2425-4252-A89B-8F154EEED984}"/>
              </a:ext>
            </a:extLst>
          </p:cNvPr>
          <p:cNvCxnSpPr/>
          <p:nvPr/>
        </p:nvCxnSpPr>
        <p:spPr>
          <a:xfrm>
            <a:off x="6950427" y="1998944"/>
            <a:ext cx="8937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08" name="Conector recto 907">
            <a:extLst>
              <a:ext uri="{FF2B5EF4-FFF2-40B4-BE49-F238E27FC236}">
                <a16:creationId xmlns:a16="http://schemas.microsoft.com/office/drawing/2014/main" id="{71F5DDC4-625A-4D30-A1C2-4821022D2C44}"/>
              </a:ext>
            </a:extLst>
          </p:cNvPr>
          <p:cNvCxnSpPr/>
          <p:nvPr/>
        </p:nvCxnSpPr>
        <p:spPr>
          <a:xfrm>
            <a:off x="6950565" y="2040419"/>
            <a:ext cx="8937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09" name="Conector recto 908">
            <a:extLst>
              <a:ext uri="{FF2B5EF4-FFF2-40B4-BE49-F238E27FC236}">
                <a16:creationId xmlns:a16="http://schemas.microsoft.com/office/drawing/2014/main" id="{B78E99E8-D53D-44B3-A30D-91D97229233E}"/>
              </a:ext>
            </a:extLst>
          </p:cNvPr>
          <p:cNvCxnSpPr/>
          <p:nvPr/>
        </p:nvCxnSpPr>
        <p:spPr>
          <a:xfrm>
            <a:off x="6948375" y="2081893"/>
            <a:ext cx="8937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10" name="Conector recto 909">
            <a:extLst>
              <a:ext uri="{FF2B5EF4-FFF2-40B4-BE49-F238E27FC236}">
                <a16:creationId xmlns:a16="http://schemas.microsoft.com/office/drawing/2014/main" id="{4CA157B5-1BBB-4022-9E94-E2486ECD2917}"/>
              </a:ext>
            </a:extLst>
          </p:cNvPr>
          <p:cNvCxnSpPr/>
          <p:nvPr/>
        </p:nvCxnSpPr>
        <p:spPr>
          <a:xfrm>
            <a:off x="6950565" y="2123800"/>
            <a:ext cx="8937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11" name="Conector recto 910">
            <a:extLst>
              <a:ext uri="{FF2B5EF4-FFF2-40B4-BE49-F238E27FC236}">
                <a16:creationId xmlns:a16="http://schemas.microsoft.com/office/drawing/2014/main" id="{7638AB75-738E-4AFE-A5A2-216B638ACE86}"/>
              </a:ext>
            </a:extLst>
          </p:cNvPr>
          <p:cNvCxnSpPr/>
          <p:nvPr/>
        </p:nvCxnSpPr>
        <p:spPr>
          <a:xfrm>
            <a:off x="6953189" y="2161514"/>
            <a:ext cx="8937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12" name="Conector recto 911">
            <a:extLst>
              <a:ext uri="{FF2B5EF4-FFF2-40B4-BE49-F238E27FC236}">
                <a16:creationId xmlns:a16="http://schemas.microsoft.com/office/drawing/2014/main" id="{35EC9014-E497-4C28-9111-6F8A90876F56}"/>
              </a:ext>
            </a:extLst>
          </p:cNvPr>
          <p:cNvCxnSpPr/>
          <p:nvPr/>
        </p:nvCxnSpPr>
        <p:spPr>
          <a:xfrm>
            <a:off x="6950654" y="2200698"/>
            <a:ext cx="8937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13" name="Conector recto 912">
            <a:extLst>
              <a:ext uri="{FF2B5EF4-FFF2-40B4-BE49-F238E27FC236}">
                <a16:creationId xmlns:a16="http://schemas.microsoft.com/office/drawing/2014/main" id="{9550A167-547E-4B16-8CFA-3031ED382419}"/>
              </a:ext>
            </a:extLst>
          </p:cNvPr>
          <p:cNvCxnSpPr/>
          <p:nvPr/>
        </p:nvCxnSpPr>
        <p:spPr>
          <a:xfrm>
            <a:off x="6952290" y="2242172"/>
            <a:ext cx="8937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14" name="Conector recto 913">
            <a:extLst>
              <a:ext uri="{FF2B5EF4-FFF2-40B4-BE49-F238E27FC236}">
                <a16:creationId xmlns:a16="http://schemas.microsoft.com/office/drawing/2014/main" id="{238BDA83-76FF-4125-B310-1E0C5861D52F}"/>
              </a:ext>
            </a:extLst>
          </p:cNvPr>
          <p:cNvCxnSpPr/>
          <p:nvPr/>
        </p:nvCxnSpPr>
        <p:spPr>
          <a:xfrm>
            <a:off x="6952706" y="2283647"/>
            <a:ext cx="8937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15" name="Conector recto 914">
            <a:extLst>
              <a:ext uri="{FF2B5EF4-FFF2-40B4-BE49-F238E27FC236}">
                <a16:creationId xmlns:a16="http://schemas.microsoft.com/office/drawing/2014/main" id="{6B6EFC62-3A9D-4E94-9C3A-EBB36C165D84}"/>
              </a:ext>
            </a:extLst>
          </p:cNvPr>
          <p:cNvCxnSpPr/>
          <p:nvPr/>
        </p:nvCxnSpPr>
        <p:spPr>
          <a:xfrm>
            <a:off x="6952844" y="2325122"/>
            <a:ext cx="8937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16" name="Conector recto 915">
            <a:extLst>
              <a:ext uri="{FF2B5EF4-FFF2-40B4-BE49-F238E27FC236}">
                <a16:creationId xmlns:a16="http://schemas.microsoft.com/office/drawing/2014/main" id="{14EDAD97-24CD-409C-B3A9-202D93EE9709}"/>
              </a:ext>
            </a:extLst>
          </p:cNvPr>
          <p:cNvCxnSpPr/>
          <p:nvPr/>
        </p:nvCxnSpPr>
        <p:spPr>
          <a:xfrm>
            <a:off x="6950654" y="2366596"/>
            <a:ext cx="8937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17" name="Conector recto 916">
            <a:extLst>
              <a:ext uri="{FF2B5EF4-FFF2-40B4-BE49-F238E27FC236}">
                <a16:creationId xmlns:a16="http://schemas.microsoft.com/office/drawing/2014/main" id="{76A7C55B-C64B-4D7C-9E9B-C6C44832271B}"/>
              </a:ext>
            </a:extLst>
          </p:cNvPr>
          <p:cNvCxnSpPr/>
          <p:nvPr/>
        </p:nvCxnSpPr>
        <p:spPr>
          <a:xfrm>
            <a:off x="6952844" y="2408503"/>
            <a:ext cx="8937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18" name="Conector recto 917">
            <a:extLst>
              <a:ext uri="{FF2B5EF4-FFF2-40B4-BE49-F238E27FC236}">
                <a16:creationId xmlns:a16="http://schemas.microsoft.com/office/drawing/2014/main" id="{0ADA257B-8FC7-4B02-B366-7FE834630806}"/>
              </a:ext>
            </a:extLst>
          </p:cNvPr>
          <p:cNvCxnSpPr/>
          <p:nvPr/>
        </p:nvCxnSpPr>
        <p:spPr>
          <a:xfrm>
            <a:off x="6955468" y="2446217"/>
            <a:ext cx="8937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20" name="Conector recto 919">
            <a:extLst>
              <a:ext uri="{FF2B5EF4-FFF2-40B4-BE49-F238E27FC236}">
                <a16:creationId xmlns:a16="http://schemas.microsoft.com/office/drawing/2014/main" id="{77861374-E2CB-4655-84C2-95B5EBBB6B59}"/>
              </a:ext>
            </a:extLst>
          </p:cNvPr>
          <p:cNvCxnSpPr/>
          <p:nvPr/>
        </p:nvCxnSpPr>
        <p:spPr>
          <a:xfrm>
            <a:off x="6952290" y="2487875"/>
            <a:ext cx="8937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97" name="Conector recto 796">
            <a:extLst>
              <a:ext uri="{FF2B5EF4-FFF2-40B4-BE49-F238E27FC236}">
                <a16:creationId xmlns:a16="http://schemas.microsoft.com/office/drawing/2014/main" id="{5F8FC5F3-07C5-4EA0-99B4-21CC78C8E7F7}"/>
              </a:ext>
            </a:extLst>
          </p:cNvPr>
          <p:cNvCxnSpPr>
            <a:cxnSpLocks/>
          </p:cNvCxnSpPr>
          <p:nvPr/>
        </p:nvCxnSpPr>
        <p:spPr>
          <a:xfrm>
            <a:off x="9135859" y="4054919"/>
            <a:ext cx="230952" cy="0"/>
          </a:xfrm>
          <a:prstGeom prst="line">
            <a:avLst/>
          </a:prstGeom>
          <a:ln w="25400">
            <a:solidFill>
              <a:schemeClr val="tx1"/>
            </a:solidFill>
            <a:prstDash val="dashDot"/>
          </a:ln>
        </p:spPr>
        <p:style>
          <a:lnRef idx="1">
            <a:schemeClr val="accent1"/>
          </a:lnRef>
          <a:fillRef idx="0">
            <a:schemeClr val="accent1"/>
          </a:fillRef>
          <a:effectRef idx="0">
            <a:schemeClr val="accent1"/>
          </a:effectRef>
          <a:fontRef idx="minor">
            <a:schemeClr val="tx1"/>
          </a:fontRef>
        </p:style>
      </p:cxnSp>
      <p:cxnSp>
        <p:nvCxnSpPr>
          <p:cNvPr id="801" name="Conector recto 800">
            <a:extLst>
              <a:ext uri="{FF2B5EF4-FFF2-40B4-BE49-F238E27FC236}">
                <a16:creationId xmlns:a16="http://schemas.microsoft.com/office/drawing/2014/main" id="{00970591-BE58-404F-A117-28E54176E815}"/>
              </a:ext>
            </a:extLst>
          </p:cNvPr>
          <p:cNvCxnSpPr>
            <a:endCxn id="714" idx="0"/>
          </p:cNvCxnSpPr>
          <p:nvPr/>
        </p:nvCxnSpPr>
        <p:spPr>
          <a:xfrm flipH="1">
            <a:off x="8921878" y="3286494"/>
            <a:ext cx="62069" cy="2066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32" name="Conector recto 931">
            <a:extLst>
              <a:ext uri="{FF2B5EF4-FFF2-40B4-BE49-F238E27FC236}">
                <a16:creationId xmlns:a16="http://schemas.microsoft.com/office/drawing/2014/main" id="{6316C16B-5B8D-46BB-83AC-47E4E73650CF}"/>
              </a:ext>
            </a:extLst>
          </p:cNvPr>
          <p:cNvCxnSpPr/>
          <p:nvPr/>
        </p:nvCxnSpPr>
        <p:spPr>
          <a:xfrm flipH="1">
            <a:off x="8910145" y="4615324"/>
            <a:ext cx="62069" cy="2066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33" name="Conector recto 932">
            <a:extLst>
              <a:ext uri="{FF2B5EF4-FFF2-40B4-BE49-F238E27FC236}">
                <a16:creationId xmlns:a16="http://schemas.microsoft.com/office/drawing/2014/main" id="{57127001-F933-4E6C-A4E5-763B0CE77F95}"/>
              </a:ext>
            </a:extLst>
          </p:cNvPr>
          <p:cNvCxnSpPr>
            <a:cxnSpLocks/>
          </p:cNvCxnSpPr>
          <p:nvPr/>
        </p:nvCxnSpPr>
        <p:spPr>
          <a:xfrm flipH="1">
            <a:off x="9093393" y="3557581"/>
            <a:ext cx="31199" cy="37298"/>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sp>
        <p:nvSpPr>
          <p:cNvPr id="804" name="Rectángulo 803">
            <a:extLst>
              <a:ext uri="{FF2B5EF4-FFF2-40B4-BE49-F238E27FC236}">
                <a16:creationId xmlns:a16="http://schemas.microsoft.com/office/drawing/2014/main" id="{C53A629E-3A53-48BB-924A-F83AB467F233}"/>
              </a:ext>
            </a:extLst>
          </p:cNvPr>
          <p:cNvSpPr/>
          <p:nvPr/>
        </p:nvSpPr>
        <p:spPr>
          <a:xfrm>
            <a:off x="2699261" y="4011416"/>
            <a:ext cx="230952" cy="6843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cxnSp>
        <p:nvCxnSpPr>
          <p:cNvPr id="935" name="Conector recto 934">
            <a:extLst>
              <a:ext uri="{FF2B5EF4-FFF2-40B4-BE49-F238E27FC236}">
                <a16:creationId xmlns:a16="http://schemas.microsoft.com/office/drawing/2014/main" id="{B8A710D6-D274-479C-A60E-C07E30D0D2AA}"/>
              </a:ext>
            </a:extLst>
          </p:cNvPr>
          <p:cNvCxnSpPr>
            <a:cxnSpLocks/>
          </p:cNvCxnSpPr>
          <p:nvPr/>
        </p:nvCxnSpPr>
        <p:spPr>
          <a:xfrm>
            <a:off x="2735667" y="4044016"/>
            <a:ext cx="230952" cy="0"/>
          </a:xfrm>
          <a:prstGeom prst="line">
            <a:avLst/>
          </a:prstGeom>
          <a:ln w="25400">
            <a:solidFill>
              <a:schemeClr val="tx1"/>
            </a:solidFill>
            <a:prstDash val="dashDot"/>
          </a:ln>
        </p:spPr>
        <p:style>
          <a:lnRef idx="1">
            <a:schemeClr val="accent1"/>
          </a:lnRef>
          <a:fillRef idx="0">
            <a:schemeClr val="accent1"/>
          </a:fillRef>
          <a:effectRef idx="0">
            <a:schemeClr val="accent1"/>
          </a:effectRef>
          <a:fontRef idx="minor">
            <a:schemeClr val="tx1"/>
          </a:fontRef>
        </p:style>
      </p:cxnSp>
      <p:sp>
        <p:nvSpPr>
          <p:cNvPr id="937" name="Rectángulo 936">
            <a:extLst>
              <a:ext uri="{FF2B5EF4-FFF2-40B4-BE49-F238E27FC236}">
                <a16:creationId xmlns:a16="http://schemas.microsoft.com/office/drawing/2014/main" id="{F8BD4B4D-4778-43EB-9C34-6AD7EFB85542}"/>
              </a:ext>
            </a:extLst>
          </p:cNvPr>
          <p:cNvSpPr/>
          <p:nvPr/>
        </p:nvSpPr>
        <p:spPr>
          <a:xfrm>
            <a:off x="2777625" y="3961423"/>
            <a:ext cx="112735" cy="6843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116" name="CuadroTexto 115">
            <a:extLst>
              <a:ext uri="{FF2B5EF4-FFF2-40B4-BE49-F238E27FC236}">
                <a16:creationId xmlns:a16="http://schemas.microsoft.com/office/drawing/2014/main" id="{192DC3E5-2256-476B-AEE4-4751E76C9F7B}"/>
              </a:ext>
            </a:extLst>
          </p:cNvPr>
          <p:cNvSpPr txBox="1"/>
          <p:nvPr/>
        </p:nvSpPr>
        <p:spPr>
          <a:xfrm>
            <a:off x="2774921" y="3930254"/>
            <a:ext cx="213520" cy="167738"/>
          </a:xfrm>
          <a:prstGeom prst="rect">
            <a:avLst/>
          </a:prstGeom>
          <a:noFill/>
        </p:spPr>
        <p:txBody>
          <a:bodyPr wrap="none" rtlCol="0">
            <a:spAutoFit/>
          </a:bodyPr>
          <a:lstStyle/>
          <a:p>
            <a:r>
              <a:rPr lang="es-AR" sz="490" b="1" dirty="0">
                <a:latin typeface="Agency FB" panose="020B0503020202020204" pitchFamily="34" charset="0"/>
              </a:rPr>
              <a:t>A</a:t>
            </a:r>
            <a:endParaRPr lang="es-AR" sz="980" b="1" dirty="0">
              <a:latin typeface="Agency FB" panose="020B0503020202020204" pitchFamily="34" charset="0"/>
            </a:endParaRPr>
          </a:p>
        </p:txBody>
      </p:sp>
      <p:sp>
        <p:nvSpPr>
          <p:cNvPr id="808" name="Triángulo isósceles 807">
            <a:extLst>
              <a:ext uri="{FF2B5EF4-FFF2-40B4-BE49-F238E27FC236}">
                <a16:creationId xmlns:a16="http://schemas.microsoft.com/office/drawing/2014/main" id="{DCCDB5CB-14EC-49B6-973C-9C89AB8FB5BE}"/>
              </a:ext>
            </a:extLst>
          </p:cNvPr>
          <p:cNvSpPr/>
          <p:nvPr/>
        </p:nvSpPr>
        <p:spPr>
          <a:xfrm>
            <a:off x="2768499" y="3944798"/>
            <a:ext cx="139430" cy="84837"/>
          </a:xfrm>
          <a:prstGeom prst="triangl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940" name="Triángulo isósceles 939">
            <a:extLst>
              <a:ext uri="{FF2B5EF4-FFF2-40B4-BE49-F238E27FC236}">
                <a16:creationId xmlns:a16="http://schemas.microsoft.com/office/drawing/2014/main" id="{64347C2E-81E9-4840-86BC-C8C23EEC2208}"/>
              </a:ext>
            </a:extLst>
          </p:cNvPr>
          <p:cNvSpPr/>
          <p:nvPr/>
        </p:nvSpPr>
        <p:spPr>
          <a:xfrm>
            <a:off x="9170891" y="3954943"/>
            <a:ext cx="139430" cy="84837"/>
          </a:xfrm>
          <a:prstGeom prst="triangl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84" name="Rectángulo 83">
            <a:extLst>
              <a:ext uri="{FF2B5EF4-FFF2-40B4-BE49-F238E27FC236}">
                <a16:creationId xmlns:a16="http://schemas.microsoft.com/office/drawing/2014/main" id="{DEA2C374-8703-424A-BDC3-941E20DC67F6}"/>
              </a:ext>
            </a:extLst>
          </p:cNvPr>
          <p:cNvSpPr/>
          <p:nvPr/>
        </p:nvSpPr>
        <p:spPr>
          <a:xfrm>
            <a:off x="9137300" y="3278547"/>
            <a:ext cx="667891" cy="1463521"/>
          </a:xfrm>
          <a:prstGeom prst="rect">
            <a:avLst/>
          </a:prstGeom>
          <a:solidFill>
            <a:schemeClr val="accent4">
              <a:alpha val="2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dirty="0"/>
          </a:p>
        </p:txBody>
      </p:sp>
      <p:sp>
        <p:nvSpPr>
          <p:cNvPr id="726" name="Rectángulo 725">
            <a:extLst>
              <a:ext uri="{FF2B5EF4-FFF2-40B4-BE49-F238E27FC236}">
                <a16:creationId xmlns:a16="http://schemas.microsoft.com/office/drawing/2014/main" id="{0DE37539-D1B6-4D49-8802-60169F12BCB5}"/>
              </a:ext>
            </a:extLst>
          </p:cNvPr>
          <p:cNvSpPr/>
          <p:nvPr/>
        </p:nvSpPr>
        <p:spPr>
          <a:xfrm>
            <a:off x="9732348" y="4681307"/>
            <a:ext cx="73625" cy="63306"/>
          </a:xfrm>
          <a:prstGeom prst="rect">
            <a:avLst/>
          </a:prstGeom>
          <a:solidFill>
            <a:schemeClr val="bg1">
              <a:lumMod val="75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811" name="Rectángulo 810">
            <a:extLst>
              <a:ext uri="{FF2B5EF4-FFF2-40B4-BE49-F238E27FC236}">
                <a16:creationId xmlns:a16="http://schemas.microsoft.com/office/drawing/2014/main" id="{5DD0A92A-A2F0-4CD0-BD79-E36D575D4742}"/>
              </a:ext>
            </a:extLst>
          </p:cNvPr>
          <p:cNvSpPr/>
          <p:nvPr/>
        </p:nvSpPr>
        <p:spPr>
          <a:xfrm>
            <a:off x="4333912" y="4761645"/>
            <a:ext cx="143000" cy="16024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cxnSp>
        <p:nvCxnSpPr>
          <p:cNvPr id="942" name="Conector recto 941">
            <a:extLst>
              <a:ext uri="{FF2B5EF4-FFF2-40B4-BE49-F238E27FC236}">
                <a16:creationId xmlns:a16="http://schemas.microsoft.com/office/drawing/2014/main" id="{B58C34BC-ABB5-4857-B1A7-DADE7ED98DCC}"/>
              </a:ext>
            </a:extLst>
          </p:cNvPr>
          <p:cNvCxnSpPr>
            <a:cxnSpLocks/>
          </p:cNvCxnSpPr>
          <p:nvPr/>
        </p:nvCxnSpPr>
        <p:spPr>
          <a:xfrm rot="16200000">
            <a:off x="4357787" y="4792314"/>
            <a:ext cx="230952" cy="0"/>
          </a:xfrm>
          <a:prstGeom prst="line">
            <a:avLst/>
          </a:prstGeom>
          <a:ln w="25400">
            <a:solidFill>
              <a:schemeClr val="tx1"/>
            </a:solidFill>
            <a:prstDash val="dashDot"/>
          </a:ln>
        </p:spPr>
        <p:style>
          <a:lnRef idx="1">
            <a:schemeClr val="accent1"/>
          </a:lnRef>
          <a:fillRef idx="0">
            <a:schemeClr val="accent1"/>
          </a:fillRef>
          <a:effectRef idx="0">
            <a:schemeClr val="accent1"/>
          </a:effectRef>
          <a:fontRef idx="minor">
            <a:schemeClr val="tx1"/>
          </a:fontRef>
        </p:style>
      </p:cxnSp>
      <p:sp>
        <p:nvSpPr>
          <p:cNvPr id="941" name="CuadroTexto 940">
            <a:extLst>
              <a:ext uri="{FF2B5EF4-FFF2-40B4-BE49-F238E27FC236}">
                <a16:creationId xmlns:a16="http://schemas.microsoft.com/office/drawing/2014/main" id="{8C472AE3-94F0-4F3C-864D-94D0BFC3C073}"/>
              </a:ext>
            </a:extLst>
          </p:cNvPr>
          <p:cNvSpPr txBox="1"/>
          <p:nvPr/>
        </p:nvSpPr>
        <p:spPr>
          <a:xfrm rot="16200000">
            <a:off x="4359743" y="4721857"/>
            <a:ext cx="117928" cy="167738"/>
          </a:xfrm>
          <a:prstGeom prst="rect">
            <a:avLst/>
          </a:prstGeom>
          <a:noFill/>
        </p:spPr>
        <p:txBody>
          <a:bodyPr wrap="square" rtlCol="0">
            <a:spAutoFit/>
          </a:bodyPr>
          <a:lstStyle/>
          <a:p>
            <a:r>
              <a:rPr lang="es-AR" sz="490" b="1" dirty="0">
                <a:latin typeface="Agency FB" panose="020B0503020202020204" pitchFamily="34" charset="0"/>
              </a:rPr>
              <a:t>B</a:t>
            </a:r>
            <a:endParaRPr lang="es-AR" sz="980" b="1" dirty="0">
              <a:latin typeface="Agency FB" panose="020B0503020202020204" pitchFamily="34" charset="0"/>
            </a:endParaRPr>
          </a:p>
        </p:txBody>
      </p:sp>
      <p:sp>
        <p:nvSpPr>
          <p:cNvPr id="943" name="Triángulo isósceles 942">
            <a:extLst>
              <a:ext uri="{FF2B5EF4-FFF2-40B4-BE49-F238E27FC236}">
                <a16:creationId xmlns:a16="http://schemas.microsoft.com/office/drawing/2014/main" id="{A49D5812-EE28-4D02-A90B-886257F6C62B}"/>
              </a:ext>
            </a:extLst>
          </p:cNvPr>
          <p:cNvSpPr/>
          <p:nvPr/>
        </p:nvSpPr>
        <p:spPr>
          <a:xfrm rot="16200000">
            <a:off x="4341206" y="4756598"/>
            <a:ext cx="139430" cy="84837"/>
          </a:xfrm>
          <a:prstGeom prst="triangl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947" name="Rectángulo 946">
            <a:extLst>
              <a:ext uri="{FF2B5EF4-FFF2-40B4-BE49-F238E27FC236}">
                <a16:creationId xmlns:a16="http://schemas.microsoft.com/office/drawing/2014/main" id="{9499981A-B4C0-4335-9C5C-ECDA48EAA9A2}"/>
              </a:ext>
            </a:extLst>
          </p:cNvPr>
          <p:cNvSpPr/>
          <p:nvPr/>
        </p:nvSpPr>
        <p:spPr>
          <a:xfrm>
            <a:off x="4344002" y="942331"/>
            <a:ext cx="225759" cy="7378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91" name="Rectángulo 90">
            <a:extLst>
              <a:ext uri="{FF2B5EF4-FFF2-40B4-BE49-F238E27FC236}">
                <a16:creationId xmlns:a16="http://schemas.microsoft.com/office/drawing/2014/main" id="{10C20D15-FD5F-42BE-A29B-6E56D47FA501}"/>
              </a:ext>
            </a:extLst>
          </p:cNvPr>
          <p:cNvSpPr/>
          <p:nvPr/>
        </p:nvSpPr>
        <p:spPr>
          <a:xfrm>
            <a:off x="2669260" y="939416"/>
            <a:ext cx="2097819" cy="83211"/>
          </a:xfrm>
          <a:prstGeom prst="rect">
            <a:avLst/>
          </a:prstGeom>
          <a:solidFill>
            <a:schemeClr val="accent4">
              <a:alpha val="2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951" name="Rectángulo 950">
            <a:extLst>
              <a:ext uri="{FF2B5EF4-FFF2-40B4-BE49-F238E27FC236}">
                <a16:creationId xmlns:a16="http://schemas.microsoft.com/office/drawing/2014/main" id="{268AC90F-AEA9-4320-8372-D43350A4DD6D}"/>
              </a:ext>
            </a:extLst>
          </p:cNvPr>
          <p:cNvSpPr/>
          <p:nvPr/>
        </p:nvSpPr>
        <p:spPr>
          <a:xfrm>
            <a:off x="4351273" y="786773"/>
            <a:ext cx="225759" cy="13830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cxnSp>
        <p:nvCxnSpPr>
          <p:cNvPr id="948" name="Conector recto 947">
            <a:extLst>
              <a:ext uri="{FF2B5EF4-FFF2-40B4-BE49-F238E27FC236}">
                <a16:creationId xmlns:a16="http://schemas.microsoft.com/office/drawing/2014/main" id="{3EE57AE7-D22C-4425-8498-05AC997452A1}"/>
              </a:ext>
            </a:extLst>
          </p:cNvPr>
          <p:cNvCxnSpPr>
            <a:cxnSpLocks/>
          </p:cNvCxnSpPr>
          <p:nvPr/>
        </p:nvCxnSpPr>
        <p:spPr>
          <a:xfrm rot="16200000">
            <a:off x="4372822" y="908979"/>
            <a:ext cx="230952" cy="0"/>
          </a:xfrm>
          <a:prstGeom prst="line">
            <a:avLst/>
          </a:prstGeom>
          <a:ln w="25400">
            <a:solidFill>
              <a:schemeClr val="tx1"/>
            </a:solidFill>
            <a:prstDash val="dashDot"/>
          </a:ln>
        </p:spPr>
        <p:style>
          <a:lnRef idx="1">
            <a:schemeClr val="accent1"/>
          </a:lnRef>
          <a:fillRef idx="0">
            <a:schemeClr val="accent1"/>
          </a:fillRef>
          <a:effectRef idx="0">
            <a:schemeClr val="accent1"/>
          </a:effectRef>
          <a:fontRef idx="minor">
            <a:schemeClr val="tx1"/>
          </a:fontRef>
        </p:style>
      </p:cxnSp>
      <p:sp>
        <p:nvSpPr>
          <p:cNvPr id="949" name="CuadroTexto 948">
            <a:extLst>
              <a:ext uri="{FF2B5EF4-FFF2-40B4-BE49-F238E27FC236}">
                <a16:creationId xmlns:a16="http://schemas.microsoft.com/office/drawing/2014/main" id="{202EADCE-94F0-4C4C-A013-61DB14F0870C}"/>
              </a:ext>
            </a:extLst>
          </p:cNvPr>
          <p:cNvSpPr txBox="1"/>
          <p:nvPr/>
        </p:nvSpPr>
        <p:spPr>
          <a:xfrm rot="16200000">
            <a:off x="4385159" y="843438"/>
            <a:ext cx="117928" cy="167738"/>
          </a:xfrm>
          <a:prstGeom prst="rect">
            <a:avLst/>
          </a:prstGeom>
          <a:noFill/>
        </p:spPr>
        <p:txBody>
          <a:bodyPr wrap="square" rtlCol="0">
            <a:spAutoFit/>
          </a:bodyPr>
          <a:lstStyle/>
          <a:p>
            <a:r>
              <a:rPr lang="es-AR" sz="490" b="1" dirty="0">
                <a:latin typeface="Agency FB" panose="020B0503020202020204" pitchFamily="34" charset="0"/>
              </a:rPr>
              <a:t>B</a:t>
            </a:r>
            <a:endParaRPr lang="es-AR" sz="980" b="1" dirty="0">
              <a:latin typeface="Agency FB" panose="020B0503020202020204" pitchFamily="34" charset="0"/>
            </a:endParaRPr>
          </a:p>
        </p:txBody>
      </p:sp>
      <p:sp>
        <p:nvSpPr>
          <p:cNvPr id="950" name="Triángulo isósceles 949">
            <a:extLst>
              <a:ext uri="{FF2B5EF4-FFF2-40B4-BE49-F238E27FC236}">
                <a16:creationId xmlns:a16="http://schemas.microsoft.com/office/drawing/2014/main" id="{26ED5E5B-27EB-468D-9136-04990D3F7FD9}"/>
              </a:ext>
            </a:extLst>
          </p:cNvPr>
          <p:cNvSpPr/>
          <p:nvPr/>
        </p:nvSpPr>
        <p:spPr>
          <a:xfrm rot="16200000">
            <a:off x="4360115" y="877799"/>
            <a:ext cx="139430" cy="84837"/>
          </a:xfrm>
          <a:prstGeom prst="triangl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cxnSp>
        <p:nvCxnSpPr>
          <p:cNvPr id="954" name="Conector recto 953">
            <a:extLst>
              <a:ext uri="{FF2B5EF4-FFF2-40B4-BE49-F238E27FC236}">
                <a16:creationId xmlns:a16="http://schemas.microsoft.com/office/drawing/2014/main" id="{E1876874-9162-434D-BEC5-C82C6AE8A6EF}"/>
              </a:ext>
            </a:extLst>
          </p:cNvPr>
          <p:cNvCxnSpPr>
            <a:cxnSpLocks/>
          </p:cNvCxnSpPr>
          <p:nvPr/>
        </p:nvCxnSpPr>
        <p:spPr>
          <a:xfrm>
            <a:off x="4118094" y="4034404"/>
            <a:ext cx="79757" cy="0"/>
          </a:xfrm>
          <a:prstGeom prst="line">
            <a:avLst/>
          </a:prstGeom>
          <a:ln w="2540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956" name="Conector recto 955">
            <a:extLst>
              <a:ext uri="{FF2B5EF4-FFF2-40B4-BE49-F238E27FC236}">
                <a16:creationId xmlns:a16="http://schemas.microsoft.com/office/drawing/2014/main" id="{2EA0A1AB-352B-47F5-B672-2DEF6FB622A8}"/>
              </a:ext>
            </a:extLst>
          </p:cNvPr>
          <p:cNvCxnSpPr>
            <a:cxnSpLocks/>
          </p:cNvCxnSpPr>
          <p:nvPr/>
        </p:nvCxnSpPr>
        <p:spPr>
          <a:xfrm>
            <a:off x="4473969" y="4564752"/>
            <a:ext cx="0" cy="65492"/>
          </a:xfrm>
          <a:prstGeom prst="line">
            <a:avLst/>
          </a:prstGeom>
          <a:ln w="2540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958" name="Conector recto 957">
            <a:extLst>
              <a:ext uri="{FF2B5EF4-FFF2-40B4-BE49-F238E27FC236}">
                <a16:creationId xmlns:a16="http://schemas.microsoft.com/office/drawing/2014/main" id="{4CE2707F-F7C8-45C4-A35C-F2FB8F7D0185}"/>
              </a:ext>
            </a:extLst>
          </p:cNvPr>
          <p:cNvCxnSpPr>
            <a:cxnSpLocks/>
          </p:cNvCxnSpPr>
          <p:nvPr/>
        </p:nvCxnSpPr>
        <p:spPr>
          <a:xfrm>
            <a:off x="4488298" y="1047295"/>
            <a:ext cx="0" cy="65492"/>
          </a:xfrm>
          <a:prstGeom prst="line">
            <a:avLst/>
          </a:prstGeom>
          <a:ln w="2540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959" name="Conector recto 958">
            <a:extLst>
              <a:ext uri="{FF2B5EF4-FFF2-40B4-BE49-F238E27FC236}">
                <a16:creationId xmlns:a16="http://schemas.microsoft.com/office/drawing/2014/main" id="{60934495-8FA4-4EBA-83C7-E69A31F614A2}"/>
              </a:ext>
            </a:extLst>
          </p:cNvPr>
          <p:cNvCxnSpPr>
            <a:cxnSpLocks/>
          </p:cNvCxnSpPr>
          <p:nvPr/>
        </p:nvCxnSpPr>
        <p:spPr>
          <a:xfrm>
            <a:off x="9031920" y="4055893"/>
            <a:ext cx="79757" cy="0"/>
          </a:xfrm>
          <a:prstGeom prst="line">
            <a:avLst/>
          </a:prstGeom>
          <a:ln w="25400">
            <a:solidFill>
              <a:schemeClr val="tx1"/>
            </a:solidFill>
            <a:prstDash val="solid"/>
          </a:ln>
        </p:spPr>
        <p:style>
          <a:lnRef idx="1">
            <a:schemeClr val="accent1"/>
          </a:lnRef>
          <a:fillRef idx="0">
            <a:schemeClr val="accent1"/>
          </a:fillRef>
          <a:effectRef idx="0">
            <a:schemeClr val="accent1"/>
          </a:effectRef>
          <a:fontRef idx="minor">
            <a:schemeClr val="tx1"/>
          </a:fontRef>
        </p:style>
      </p:cxnSp>
      <p:sp>
        <p:nvSpPr>
          <p:cNvPr id="816" name="Rectángulo 815">
            <a:extLst>
              <a:ext uri="{FF2B5EF4-FFF2-40B4-BE49-F238E27FC236}">
                <a16:creationId xmlns:a16="http://schemas.microsoft.com/office/drawing/2014/main" id="{ACBA53C8-5423-4364-9580-C8E343411199}"/>
              </a:ext>
            </a:extLst>
          </p:cNvPr>
          <p:cNvSpPr/>
          <p:nvPr/>
        </p:nvSpPr>
        <p:spPr>
          <a:xfrm>
            <a:off x="1298626" y="3586434"/>
            <a:ext cx="350202" cy="178683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961" name="Rectángulo 960">
            <a:extLst>
              <a:ext uri="{FF2B5EF4-FFF2-40B4-BE49-F238E27FC236}">
                <a16:creationId xmlns:a16="http://schemas.microsoft.com/office/drawing/2014/main" id="{872451A3-6A2B-40BB-8963-77552A8D5B75}"/>
              </a:ext>
            </a:extLst>
          </p:cNvPr>
          <p:cNvSpPr/>
          <p:nvPr/>
        </p:nvSpPr>
        <p:spPr>
          <a:xfrm>
            <a:off x="1501086" y="4039781"/>
            <a:ext cx="350202" cy="178683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962" name="Rectángulo 961">
            <a:extLst>
              <a:ext uri="{FF2B5EF4-FFF2-40B4-BE49-F238E27FC236}">
                <a16:creationId xmlns:a16="http://schemas.microsoft.com/office/drawing/2014/main" id="{25A41B5E-BAE1-4B07-8229-3D3DED38F540}"/>
              </a:ext>
            </a:extLst>
          </p:cNvPr>
          <p:cNvSpPr/>
          <p:nvPr/>
        </p:nvSpPr>
        <p:spPr>
          <a:xfrm rot="16200000">
            <a:off x="2285293" y="4895600"/>
            <a:ext cx="350202" cy="178683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963" name="Rectángulo 962">
            <a:extLst>
              <a:ext uri="{FF2B5EF4-FFF2-40B4-BE49-F238E27FC236}">
                <a16:creationId xmlns:a16="http://schemas.microsoft.com/office/drawing/2014/main" id="{C80A2226-9EF0-4C91-9621-03A2502F0A3F}"/>
              </a:ext>
            </a:extLst>
          </p:cNvPr>
          <p:cNvSpPr/>
          <p:nvPr/>
        </p:nvSpPr>
        <p:spPr>
          <a:xfrm>
            <a:off x="1216058" y="284434"/>
            <a:ext cx="350202" cy="255359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964" name="Rectángulo 963">
            <a:extLst>
              <a:ext uri="{FF2B5EF4-FFF2-40B4-BE49-F238E27FC236}">
                <a16:creationId xmlns:a16="http://schemas.microsoft.com/office/drawing/2014/main" id="{BA588DF2-7D63-469B-B121-FC39BF3E7ED5}"/>
              </a:ext>
            </a:extLst>
          </p:cNvPr>
          <p:cNvSpPr/>
          <p:nvPr/>
        </p:nvSpPr>
        <p:spPr>
          <a:xfrm rot="2962020">
            <a:off x="2067464" y="217348"/>
            <a:ext cx="350202" cy="40245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9" name="Rectángulo 8">
            <a:extLst>
              <a:ext uri="{FF2B5EF4-FFF2-40B4-BE49-F238E27FC236}">
                <a16:creationId xmlns:a16="http://schemas.microsoft.com/office/drawing/2014/main" id="{CB23C496-7E3C-42E9-B910-9E275EB1F009}"/>
              </a:ext>
            </a:extLst>
          </p:cNvPr>
          <p:cNvSpPr/>
          <p:nvPr/>
        </p:nvSpPr>
        <p:spPr>
          <a:xfrm>
            <a:off x="1542297" y="271470"/>
            <a:ext cx="8719035" cy="5746119"/>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374" name="CuadroTexto 373">
            <a:extLst>
              <a:ext uri="{FF2B5EF4-FFF2-40B4-BE49-F238E27FC236}">
                <a16:creationId xmlns:a16="http://schemas.microsoft.com/office/drawing/2014/main" id="{38891579-533C-4A3D-A1E8-56E5BD2EF2FE}"/>
              </a:ext>
            </a:extLst>
          </p:cNvPr>
          <p:cNvSpPr txBox="1"/>
          <p:nvPr/>
        </p:nvSpPr>
        <p:spPr>
          <a:xfrm>
            <a:off x="4848933" y="1601768"/>
            <a:ext cx="574196" cy="360355"/>
          </a:xfrm>
          <a:prstGeom prst="rect">
            <a:avLst/>
          </a:prstGeom>
          <a:noFill/>
        </p:spPr>
        <p:txBody>
          <a:bodyPr wrap="none" rtlCol="0">
            <a:spAutoFit/>
          </a:bodyPr>
          <a:lstStyle/>
          <a:p>
            <a:pPr algn="ctr"/>
            <a:r>
              <a:rPr lang="es-AR" sz="871" dirty="0">
                <a:latin typeface="Agency FB" panose="020B0503020202020204" pitchFamily="34" charset="0"/>
              </a:rPr>
              <a:t>EXPANSIÓN</a:t>
            </a:r>
          </a:p>
          <a:p>
            <a:pPr algn="ctr"/>
            <a:r>
              <a:rPr lang="es-AR" sz="871" dirty="0">
                <a:latin typeface="Agency FB" panose="020B0503020202020204" pitchFamily="34" charset="0"/>
              </a:rPr>
              <a:t>COMEDOR</a:t>
            </a:r>
            <a:endParaRPr lang="es-AR" sz="980" dirty="0">
              <a:latin typeface="Agency FB" panose="020B0503020202020204" pitchFamily="34" charset="0"/>
            </a:endParaRPr>
          </a:p>
        </p:txBody>
      </p:sp>
      <p:sp>
        <p:nvSpPr>
          <p:cNvPr id="375" name="CuadroTexto 374">
            <a:extLst>
              <a:ext uri="{FF2B5EF4-FFF2-40B4-BE49-F238E27FC236}">
                <a16:creationId xmlns:a16="http://schemas.microsoft.com/office/drawing/2014/main" id="{848ACDED-160D-4ED7-A0C2-26E779C16E70}"/>
              </a:ext>
            </a:extLst>
          </p:cNvPr>
          <p:cNvSpPr txBox="1"/>
          <p:nvPr/>
        </p:nvSpPr>
        <p:spPr>
          <a:xfrm>
            <a:off x="7546929" y="2962594"/>
            <a:ext cx="574196" cy="360355"/>
          </a:xfrm>
          <a:prstGeom prst="rect">
            <a:avLst/>
          </a:prstGeom>
          <a:noFill/>
        </p:spPr>
        <p:txBody>
          <a:bodyPr wrap="none" rtlCol="0">
            <a:spAutoFit/>
          </a:bodyPr>
          <a:lstStyle/>
          <a:p>
            <a:pPr algn="ctr"/>
            <a:r>
              <a:rPr lang="es-AR" sz="871" dirty="0">
                <a:latin typeface="Agency FB" panose="020B0503020202020204" pitchFamily="34" charset="0"/>
              </a:rPr>
              <a:t>EXPANSIÓN</a:t>
            </a:r>
          </a:p>
          <a:p>
            <a:pPr algn="ctr"/>
            <a:r>
              <a:rPr lang="es-AR" sz="871" dirty="0">
                <a:latin typeface="Agency FB" panose="020B0503020202020204" pitchFamily="34" charset="0"/>
              </a:rPr>
              <a:t>GIMNASIO</a:t>
            </a:r>
          </a:p>
        </p:txBody>
      </p:sp>
    </p:spTree>
    <p:extLst>
      <p:ext uri="{BB962C8B-B14F-4D97-AF65-F5344CB8AC3E}">
        <p14:creationId xmlns:p14="http://schemas.microsoft.com/office/powerpoint/2010/main" val="9786217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186"/>
        <p:cNvGrpSpPr/>
        <p:nvPr/>
      </p:nvGrpSpPr>
      <p:grpSpPr>
        <a:xfrm>
          <a:off x="0" y="0"/>
          <a:ext cx="0" cy="0"/>
          <a:chOff x="0" y="0"/>
          <a:chExt cx="0" cy="0"/>
        </a:xfrm>
      </p:grpSpPr>
      <p:sp>
        <p:nvSpPr>
          <p:cNvPr id="187" name="Google Shape;187;p9"/>
          <p:cNvSpPr txBox="1">
            <a:spLocks noGrp="1"/>
          </p:cNvSpPr>
          <p:nvPr>
            <p:ph type="ctrTitle"/>
          </p:nvPr>
        </p:nvSpPr>
        <p:spPr>
          <a:xfrm>
            <a:off x="-1742010" y="-994304"/>
            <a:ext cx="8327886" cy="2387600"/>
          </a:xfrm>
          <a:prstGeom prst="rect">
            <a:avLst/>
          </a:prstGeom>
          <a:noFill/>
          <a:ln>
            <a:noFill/>
          </a:ln>
        </p:spPr>
        <p:txBody>
          <a:bodyPr spcFirstLastPara="1" vert="horz" wrap="square" lIns="49761" tIns="24874" rIns="49761" bIns="24874" rtlCol="0" anchor="b" anchorCtr="0">
            <a:normAutofit/>
          </a:bodyPr>
          <a:lstStyle/>
          <a:p>
            <a:pPr>
              <a:spcBef>
                <a:spcPts val="0"/>
              </a:spcBef>
              <a:buClr>
                <a:schemeClr val="dk1"/>
              </a:buClr>
              <a:buSzPts val="11000"/>
            </a:pPr>
            <a:r>
              <a:rPr lang="en-US" b="1" dirty="0">
                <a:solidFill>
                  <a:srgbClr val="FF0000"/>
                </a:solidFill>
              </a:rPr>
              <a:t>DOS CORTES</a:t>
            </a:r>
            <a:endParaRPr b="1" dirty="0">
              <a:solidFill>
                <a:srgbClr val="FF0000"/>
              </a:solidFill>
            </a:endParaRPr>
          </a:p>
        </p:txBody>
      </p:sp>
      <p:sp>
        <p:nvSpPr>
          <p:cNvPr id="3" name="CuadroTexto 2">
            <a:extLst>
              <a:ext uri="{FF2B5EF4-FFF2-40B4-BE49-F238E27FC236}">
                <a16:creationId xmlns:a16="http://schemas.microsoft.com/office/drawing/2014/main" id="{C65641E9-D96D-27F8-F954-3522DF649B88}"/>
              </a:ext>
            </a:extLst>
          </p:cNvPr>
          <p:cNvSpPr txBox="1"/>
          <p:nvPr/>
        </p:nvSpPr>
        <p:spPr>
          <a:xfrm>
            <a:off x="5003801" y="199496"/>
            <a:ext cx="6968066" cy="6740307"/>
          </a:xfrm>
          <a:prstGeom prst="rect">
            <a:avLst/>
          </a:prstGeom>
          <a:noFill/>
        </p:spPr>
        <p:txBody>
          <a:bodyPr wrap="square">
            <a:spAutoFit/>
          </a:bodyPr>
          <a:lstStyle/>
          <a:p>
            <a:pPr>
              <a:buNone/>
            </a:pPr>
            <a:r>
              <a:rPr lang="es-AR" sz="2400" dirty="0">
                <a:latin typeface="Calibri" panose="020F0502020204030204" pitchFamily="34" charset="0"/>
                <a:ea typeface="Times New Roman" panose="02020603050405020304" pitchFamily="18" charset="0"/>
                <a:cs typeface="Times New Roman" panose="02020603050405020304" pitchFamily="18" charset="0"/>
              </a:rPr>
              <a:t>P</a:t>
            </a:r>
            <a:r>
              <a:rPr lang="es-AR" sz="2400" dirty="0">
                <a:effectLst/>
                <a:latin typeface="Calibri" panose="020F0502020204030204" pitchFamily="34" charset="0"/>
                <a:ea typeface="Times New Roman" panose="02020603050405020304" pitchFamily="18" charset="0"/>
                <a:cs typeface="Times New Roman" panose="02020603050405020304" pitchFamily="18" charset="0"/>
              </a:rPr>
              <a:t>or espacios y situaciones significativas del proyecto, incluyendo espacios interiores y exteriores.</a:t>
            </a:r>
          </a:p>
          <a:p>
            <a:pPr>
              <a:buNone/>
            </a:pPr>
            <a:endParaRPr lang="es-AR" sz="2400" dirty="0">
              <a:latin typeface="Calibri" panose="020F0502020204030204" pitchFamily="34" charset="0"/>
              <a:ea typeface="Times New Roman" panose="02020603050405020304" pitchFamily="18" charset="0"/>
              <a:cs typeface="Times New Roman" panose="02020603050405020304" pitchFamily="18" charset="0"/>
            </a:endParaRPr>
          </a:p>
          <a:p>
            <a:pPr>
              <a:buNone/>
            </a:pPr>
            <a:r>
              <a:rPr lang="es-AR" sz="2400" dirty="0">
                <a:latin typeface="Calibri" panose="020F0502020204030204" pitchFamily="34" charset="0"/>
                <a:ea typeface="Times New Roman" panose="02020603050405020304" pitchFamily="18" charset="0"/>
                <a:cs typeface="Times New Roman" panose="02020603050405020304" pitchFamily="18" charset="0"/>
              </a:rPr>
              <a:t>L</a:t>
            </a:r>
            <a:r>
              <a:rPr lang="es-AR" sz="2400" dirty="0">
                <a:effectLst/>
                <a:latin typeface="Calibri" panose="020F0502020204030204" pitchFamily="34" charset="0"/>
                <a:ea typeface="Times New Roman" panose="02020603050405020304" pitchFamily="18" charset="0"/>
                <a:cs typeface="Times New Roman" panose="02020603050405020304" pitchFamily="18" charset="0"/>
              </a:rPr>
              <a:t>a figura humana da escala de cada espacio. </a:t>
            </a:r>
          </a:p>
          <a:p>
            <a:pPr>
              <a:buNone/>
            </a:pPr>
            <a:endParaRPr lang="es-AR" sz="2400" dirty="0">
              <a:latin typeface="Calibri" panose="020F0502020204030204" pitchFamily="34" charset="0"/>
              <a:ea typeface="Times New Roman" panose="02020603050405020304" pitchFamily="18" charset="0"/>
              <a:cs typeface="Times New Roman" panose="02020603050405020304" pitchFamily="18" charset="0"/>
            </a:endParaRPr>
          </a:p>
          <a:p>
            <a:pPr>
              <a:buNone/>
            </a:pPr>
            <a:r>
              <a:rPr lang="es-AR" sz="2400" dirty="0">
                <a:effectLst/>
                <a:latin typeface="Calibri" panose="020F0502020204030204" pitchFamily="34" charset="0"/>
                <a:ea typeface="Times New Roman" panose="02020603050405020304" pitchFamily="18" charset="0"/>
                <a:cs typeface="Times New Roman" panose="02020603050405020304" pitchFamily="18" charset="0"/>
              </a:rPr>
              <a:t>El equipamiento, los árboles y demás elementos paisajísticos deberán estar indicados de manera sutil en línea vista.</a:t>
            </a:r>
            <a:endParaRPr lang="es-AR" sz="2400" dirty="0">
              <a:effectLst/>
              <a:latin typeface="Times New Roman" panose="02020603050405020304" pitchFamily="18" charset="0"/>
              <a:ea typeface="Times New Roman" panose="02020603050405020304" pitchFamily="18" charset="0"/>
            </a:endParaRPr>
          </a:p>
          <a:p>
            <a:pPr>
              <a:buNone/>
            </a:pPr>
            <a:endParaRPr lang="es-AR" sz="2400" dirty="0">
              <a:effectLst/>
              <a:latin typeface="Calibri" panose="020F0502020204030204" pitchFamily="34" charset="0"/>
              <a:ea typeface="Times New Roman" panose="02020603050405020304" pitchFamily="18" charset="0"/>
              <a:cs typeface="Times New Roman" panose="02020603050405020304" pitchFamily="18" charset="0"/>
            </a:endParaRPr>
          </a:p>
          <a:p>
            <a:pPr>
              <a:buNone/>
            </a:pPr>
            <a:r>
              <a:rPr lang="es-AR" sz="2400" dirty="0">
                <a:effectLst/>
                <a:latin typeface="Calibri" panose="020F0502020204030204" pitchFamily="34" charset="0"/>
                <a:ea typeface="Times New Roman" panose="02020603050405020304" pitchFamily="18" charset="0"/>
                <a:cs typeface="Times New Roman" panose="02020603050405020304" pitchFamily="18" charset="0"/>
              </a:rPr>
              <a:t>Reforzar línea de corte y línea de tierra. </a:t>
            </a:r>
            <a:endParaRPr lang="es-AR" sz="2400" dirty="0">
              <a:effectLst/>
              <a:latin typeface="Times New Roman" panose="02020603050405020304" pitchFamily="18" charset="0"/>
              <a:ea typeface="Times New Roman" panose="02020603050405020304" pitchFamily="18" charset="0"/>
            </a:endParaRPr>
          </a:p>
          <a:p>
            <a:pPr>
              <a:buNone/>
            </a:pPr>
            <a:endParaRPr lang="es-AR" sz="2400" dirty="0">
              <a:effectLst/>
              <a:latin typeface="Calibri" panose="020F0502020204030204" pitchFamily="34" charset="0"/>
              <a:ea typeface="Times New Roman" panose="02020603050405020304" pitchFamily="18" charset="0"/>
              <a:cs typeface="Times New Roman" panose="02020603050405020304" pitchFamily="18" charset="0"/>
            </a:endParaRPr>
          </a:p>
          <a:p>
            <a:pPr>
              <a:buNone/>
            </a:pPr>
            <a:r>
              <a:rPr lang="es-AR" sz="2400" dirty="0">
                <a:effectLst/>
                <a:latin typeface="Calibri" panose="020F0502020204030204" pitchFamily="34" charset="0"/>
                <a:ea typeface="Times New Roman" panose="02020603050405020304" pitchFamily="18" charset="0"/>
                <a:cs typeface="Times New Roman" panose="02020603050405020304" pitchFamily="18" charset="0"/>
              </a:rPr>
              <a:t>Las cotas son en vertical y se representan en línea vista. </a:t>
            </a:r>
          </a:p>
          <a:p>
            <a:pPr>
              <a:buNone/>
            </a:pPr>
            <a:endParaRPr lang="es-AR" sz="2400" dirty="0">
              <a:latin typeface="Calibri" panose="020F0502020204030204" pitchFamily="34" charset="0"/>
              <a:ea typeface="Times New Roman" panose="02020603050405020304" pitchFamily="18" charset="0"/>
              <a:cs typeface="Times New Roman" panose="02020603050405020304" pitchFamily="18" charset="0"/>
            </a:endParaRPr>
          </a:p>
          <a:p>
            <a:pPr>
              <a:buNone/>
            </a:pPr>
            <a:r>
              <a:rPr lang="es-AR" sz="2400" dirty="0">
                <a:effectLst/>
                <a:latin typeface="Calibri" panose="020F0502020204030204" pitchFamily="34" charset="0"/>
                <a:ea typeface="Times New Roman" panose="02020603050405020304" pitchFamily="18" charset="0"/>
                <a:cs typeface="Times New Roman" panose="02020603050405020304" pitchFamily="18" charset="0"/>
              </a:rPr>
              <a:t>Las cotas de nivel deben corresponderse con lo indicado en la planta.</a:t>
            </a:r>
            <a:endParaRPr lang="es-AR" sz="2400" dirty="0">
              <a:effectLst/>
              <a:latin typeface="Times New Roman" panose="02020603050405020304" pitchFamily="18" charset="0"/>
              <a:ea typeface="Times New Roman" panose="02020603050405020304" pitchFamily="18" charset="0"/>
            </a:endParaRPr>
          </a:p>
          <a:p>
            <a:endParaRPr lang="es-AR" sz="24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s-AR" sz="2400" dirty="0">
                <a:effectLst/>
                <a:latin typeface="Calibri" panose="020F0502020204030204" pitchFamily="34" charset="0"/>
                <a:ea typeface="Times New Roman" panose="02020603050405020304" pitchFamily="18" charset="0"/>
                <a:cs typeface="Times New Roman" panose="02020603050405020304" pitchFamily="18" charset="0"/>
              </a:rPr>
              <a:t>Debajo del corte indicar los locales de que se trata.</a:t>
            </a:r>
            <a:endParaRPr lang="es-AR" sz="2400" dirty="0">
              <a:effectLst/>
              <a:latin typeface="Times New Roman" panose="02020603050405020304" pitchFamily="18" charset="0"/>
              <a:ea typeface="Times New Roman" panose="02020603050405020304" pitchFamily="18" charset="0"/>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193"/>
        <p:cNvGrpSpPr/>
        <p:nvPr/>
      </p:nvGrpSpPr>
      <p:grpSpPr>
        <a:xfrm>
          <a:off x="0" y="0"/>
          <a:ext cx="0" cy="0"/>
          <a:chOff x="0" y="0"/>
          <a:chExt cx="0" cy="0"/>
        </a:xfrm>
      </p:grpSpPr>
      <p:grpSp>
        <p:nvGrpSpPr>
          <p:cNvPr id="6" name="Grupo 5">
            <a:extLst>
              <a:ext uri="{FF2B5EF4-FFF2-40B4-BE49-F238E27FC236}">
                <a16:creationId xmlns:a16="http://schemas.microsoft.com/office/drawing/2014/main" id="{3ABE071A-FBCA-46CE-B36D-CC83DA931DDE}"/>
              </a:ext>
            </a:extLst>
          </p:cNvPr>
          <p:cNvGrpSpPr/>
          <p:nvPr/>
        </p:nvGrpSpPr>
        <p:grpSpPr>
          <a:xfrm>
            <a:off x="1485383" y="916807"/>
            <a:ext cx="9037100" cy="4325002"/>
            <a:chOff x="529389" y="1684421"/>
            <a:chExt cx="16603579" cy="7946190"/>
          </a:xfrm>
        </p:grpSpPr>
        <p:pic>
          <p:nvPicPr>
            <p:cNvPr id="194" name="Google Shape;194;p10"/>
            <p:cNvPicPr preferRelativeResize="0"/>
            <p:nvPr/>
          </p:nvPicPr>
          <p:blipFill rotWithShape="1">
            <a:blip r:embed="rId3">
              <a:alphaModFix/>
            </a:blip>
            <a:srcRect l="8158" t="52211" r="12777" b="12107"/>
            <a:stretch/>
          </p:blipFill>
          <p:spPr>
            <a:xfrm>
              <a:off x="529389" y="2137611"/>
              <a:ext cx="16603579" cy="7493000"/>
            </a:xfrm>
            <a:prstGeom prst="rect">
              <a:avLst/>
            </a:prstGeom>
            <a:noFill/>
            <a:ln>
              <a:noFill/>
            </a:ln>
          </p:spPr>
        </p:pic>
        <p:sp>
          <p:nvSpPr>
            <p:cNvPr id="2" name="Elipse 1">
              <a:extLst>
                <a:ext uri="{FF2B5EF4-FFF2-40B4-BE49-F238E27FC236}">
                  <a16:creationId xmlns:a16="http://schemas.microsoft.com/office/drawing/2014/main" id="{47DE4EDC-B4C2-45B0-9253-C032424602C5}"/>
                </a:ext>
              </a:extLst>
            </p:cNvPr>
            <p:cNvSpPr/>
            <p:nvPr/>
          </p:nvSpPr>
          <p:spPr>
            <a:xfrm>
              <a:off x="10274968" y="6112041"/>
              <a:ext cx="1323473" cy="1251285"/>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3" name="Elipse 2">
              <a:extLst>
                <a:ext uri="{FF2B5EF4-FFF2-40B4-BE49-F238E27FC236}">
                  <a16:creationId xmlns:a16="http://schemas.microsoft.com/office/drawing/2014/main" id="{F73F7A50-5868-474E-96F6-5715B862DC29}"/>
                </a:ext>
              </a:extLst>
            </p:cNvPr>
            <p:cNvSpPr/>
            <p:nvPr/>
          </p:nvSpPr>
          <p:spPr>
            <a:xfrm>
              <a:off x="1900989" y="1684421"/>
              <a:ext cx="2478506" cy="2261937"/>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4" name="Elipse 3">
              <a:extLst>
                <a:ext uri="{FF2B5EF4-FFF2-40B4-BE49-F238E27FC236}">
                  <a16:creationId xmlns:a16="http://schemas.microsoft.com/office/drawing/2014/main" id="{15B106C7-E466-41DA-B1D6-D4FE6D2F4EC8}"/>
                </a:ext>
              </a:extLst>
            </p:cNvPr>
            <p:cNvSpPr/>
            <p:nvPr/>
          </p:nvSpPr>
          <p:spPr>
            <a:xfrm>
              <a:off x="13547558" y="2695074"/>
              <a:ext cx="1034716" cy="1058779"/>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5" name="Elipse 4">
              <a:extLst>
                <a:ext uri="{FF2B5EF4-FFF2-40B4-BE49-F238E27FC236}">
                  <a16:creationId xmlns:a16="http://schemas.microsoft.com/office/drawing/2014/main" id="{7F1A9CBC-26C3-4406-9269-9A01393B3C56}"/>
                </a:ext>
              </a:extLst>
            </p:cNvPr>
            <p:cNvSpPr/>
            <p:nvPr/>
          </p:nvSpPr>
          <p:spPr>
            <a:xfrm>
              <a:off x="13330989" y="8725318"/>
              <a:ext cx="1034716" cy="905293"/>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gr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n 2">
            <a:extLst>
              <a:ext uri="{FF2B5EF4-FFF2-40B4-BE49-F238E27FC236}">
                <a16:creationId xmlns:a16="http://schemas.microsoft.com/office/drawing/2014/main" id="{38599911-531D-4573-8764-10CF944599E6}"/>
              </a:ext>
            </a:extLst>
          </p:cNvPr>
          <p:cNvPicPr>
            <a:picLocks noChangeAspect="1"/>
          </p:cNvPicPr>
          <p:nvPr/>
        </p:nvPicPr>
        <p:blipFill rotWithShape="1">
          <a:blip r:embed="rId2"/>
          <a:srcRect l="1066" t="1788" r="6158" b="-1788"/>
          <a:stretch/>
        </p:blipFill>
        <p:spPr>
          <a:xfrm>
            <a:off x="1812815" y="132640"/>
            <a:ext cx="9089875" cy="6592720"/>
          </a:xfrm>
          <a:prstGeom prst="rect">
            <a:avLst/>
          </a:prstGeom>
        </p:spPr>
      </p:pic>
      <p:grpSp>
        <p:nvGrpSpPr>
          <p:cNvPr id="7" name="Grupo 6">
            <a:extLst>
              <a:ext uri="{FF2B5EF4-FFF2-40B4-BE49-F238E27FC236}">
                <a16:creationId xmlns:a16="http://schemas.microsoft.com/office/drawing/2014/main" id="{5FD07A1F-755F-4C94-93F6-EC9E446FC01C}"/>
              </a:ext>
            </a:extLst>
          </p:cNvPr>
          <p:cNvGrpSpPr/>
          <p:nvPr/>
        </p:nvGrpSpPr>
        <p:grpSpPr>
          <a:xfrm>
            <a:off x="5912638" y="2944402"/>
            <a:ext cx="3090564" cy="1312203"/>
            <a:chOff x="8663446" y="5409657"/>
            <a:chExt cx="5678196" cy="2410869"/>
          </a:xfrm>
        </p:grpSpPr>
        <p:sp>
          <p:nvSpPr>
            <p:cNvPr id="4" name="Elipse 3">
              <a:extLst>
                <a:ext uri="{FF2B5EF4-FFF2-40B4-BE49-F238E27FC236}">
                  <a16:creationId xmlns:a16="http://schemas.microsoft.com/office/drawing/2014/main" id="{3288FC21-4838-4487-940D-36077352E2FB}"/>
                </a:ext>
              </a:extLst>
            </p:cNvPr>
            <p:cNvSpPr/>
            <p:nvPr/>
          </p:nvSpPr>
          <p:spPr>
            <a:xfrm>
              <a:off x="13138484" y="6737684"/>
              <a:ext cx="1203158" cy="1082842"/>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6" name="Elipse 5">
              <a:extLst>
                <a:ext uri="{FF2B5EF4-FFF2-40B4-BE49-F238E27FC236}">
                  <a16:creationId xmlns:a16="http://schemas.microsoft.com/office/drawing/2014/main" id="{50B23B1E-F2CF-42A5-9D3F-B62110FD4944}"/>
                </a:ext>
              </a:extLst>
            </p:cNvPr>
            <p:cNvSpPr/>
            <p:nvPr/>
          </p:nvSpPr>
          <p:spPr>
            <a:xfrm>
              <a:off x="8663446" y="5409657"/>
              <a:ext cx="1106196" cy="1082842"/>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grpSp>
    </p:spTree>
    <p:extLst>
      <p:ext uri="{BB962C8B-B14F-4D97-AF65-F5344CB8AC3E}">
        <p14:creationId xmlns:p14="http://schemas.microsoft.com/office/powerpoint/2010/main" val="406940309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n 4">
            <a:extLst>
              <a:ext uri="{FF2B5EF4-FFF2-40B4-BE49-F238E27FC236}">
                <a16:creationId xmlns:a16="http://schemas.microsoft.com/office/drawing/2014/main" id="{C24E552F-F735-4429-9FDA-3F77663C339C}"/>
              </a:ext>
            </a:extLst>
          </p:cNvPr>
          <p:cNvPicPr>
            <a:picLocks noChangeAspect="1"/>
          </p:cNvPicPr>
          <p:nvPr/>
        </p:nvPicPr>
        <p:blipFill rotWithShape="1">
          <a:blip r:embed="rId2"/>
          <a:srcRect l="20959" t="17167" r="34840" b="26911"/>
          <a:stretch/>
        </p:blipFill>
        <p:spPr>
          <a:xfrm>
            <a:off x="1605125" y="234654"/>
            <a:ext cx="8981751" cy="6388692"/>
          </a:xfrm>
          <a:prstGeom prst="rect">
            <a:avLst/>
          </a:prstGeom>
        </p:spPr>
      </p:pic>
      <p:sp>
        <p:nvSpPr>
          <p:cNvPr id="6" name="CuadroTexto 5">
            <a:extLst>
              <a:ext uri="{FF2B5EF4-FFF2-40B4-BE49-F238E27FC236}">
                <a16:creationId xmlns:a16="http://schemas.microsoft.com/office/drawing/2014/main" id="{C32C3B3E-7201-47B1-8829-725F117C14AB}"/>
              </a:ext>
            </a:extLst>
          </p:cNvPr>
          <p:cNvSpPr txBox="1"/>
          <p:nvPr/>
        </p:nvSpPr>
        <p:spPr>
          <a:xfrm>
            <a:off x="8164978" y="3772007"/>
            <a:ext cx="2645644" cy="1650452"/>
          </a:xfrm>
          <a:prstGeom prst="rect">
            <a:avLst/>
          </a:prstGeom>
          <a:noFill/>
        </p:spPr>
        <p:txBody>
          <a:bodyPr wrap="square" rtlCol="0">
            <a:spAutoFit/>
          </a:bodyPr>
          <a:lstStyle/>
          <a:p>
            <a:r>
              <a:rPr lang="es-AR" sz="1524" b="1" dirty="0">
                <a:solidFill>
                  <a:srgbClr val="FF0000"/>
                </a:solidFill>
              </a:rPr>
              <a:t>OBSERVACIONES</a:t>
            </a:r>
          </a:p>
          <a:p>
            <a:r>
              <a:rPr lang="es-AR" sz="1524" dirty="0">
                <a:latin typeface="Calibri" panose="020F0502020204030204" pitchFamily="34" charset="0"/>
                <a:cs typeface="Calibri" panose="020F0502020204030204" pitchFamily="34" charset="0"/>
              </a:rPr>
              <a:t>Información incompleta</a:t>
            </a:r>
          </a:p>
          <a:p>
            <a:r>
              <a:rPr lang="es-AR" sz="1524" dirty="0">
                <a:latin typeface="Calibri" panose="020F0502020204030204" pitchFamily="34" charset="0"/>
                <a:cs typeface="Calibri" panose="020F0502020204030204" pitchFamily="34" charset="0"/>
              </a:rPr>
              <a:t>Sin tratamiento profundidad</a:t>
            </a:r>
          </a:p>
          <a:p>
            <a:r>
              <a:rPr lang="es-AR" sz="1524" dirty="0">
                <a:latin typeface="Calibri" panose="020F0502020204030204" pitchFamily="34" charset="0"/>
                <a:cs typeface="Calibri" panose="020F0502020204030204" pitchFamily="34" charset="0"/>
              </a:rPr>
              <a:t>Sin cotas</a:t>
            </a:r>
          </a:p>
          <a:p>
            <a:r>
              <a:rPr lang="es-AR" sz="1524" dirty="0">
                <a:latin typeface="Calibri" panose="020F0502020204030204" pitchFamily="34" charset="0"/>
                <a:cs typeface="Calibri" panose="020F0502020204030204" pitchFamily="34" charset="0"/>
              </a:rPr>
              <a:t>Sin parapetos</a:t>
            </a:r>
          </a:p>
          <a:p>
            <a:r>
              <a:rPr lang="es-AR" sz="1524" dirty="0">
                <a:latin typeface="Calibri" panose="020F0502020204030204" pitchFamily="34" charset="0"/>
                <a:cs typeface="Calibri" panose="020F0502020204030204" pitchFamily="34" charset="0"/>
              </a:rPr>
              <a:t>Sin referencias de contexto</a:t>
            </a:r>
          </a:p>
          <a:p>
            <a:endParaRPr lang="es-AR" sz="980" dirty="0"/>
          </a:p>
        </p:txBody>
      </p:sp>
    </p:spTree>
    <p:extLst>
      <p:ext uri="{BB962C8B-B14F-4D97-AF65-F5344CB8AC3E}">
        <p14:creationId xmlns:p14="http://schemas.microsoft.com/office/powerpoint/2010/main" val="205286976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n 3">
            <a:extLst>
              <a:ext uri="{FF2B5EF4-FFF2-40B4-BE49-F238E27FC236}">
                <a16:creationId xmlns:a16="http://schemas.microsoft.com/office/drawing/2014/main" id="{45D966E5-24C2-4210-BE40-F01C9C59D05E}"/>
              </a:ext>
            </a:extLst>
          </p:cNvPr>
          <p:cNvPicPr>
            <a:picLocks noChangeAspect="1"/>
          </p:cNvPicPr>
          <p:nvPr/>
        </p:nvPicPr>
        <p:blipFill rotWithShape="1">
          <a:blip r:embed="rId2"/>
          <a:srcRect l="1950" t="2335" r="52319" b="5756"/>
          <a:stretch/>
        </p:blipFill>
        <p:spPr>
          <a:xfrm rot="16200000">
            <a:off x="4450685" y="-1986231"/>
            <a:ext cx="3326700" cy="9761444"/>
          </a:xfrm>
          <a:prstGeom prst="rect">
            <a:avLst/>
          </a:prstGeom>
        </p:spPr>
      </p:pic>
      <p:sp>
        <p:nvSpPr>
          <p:cNvPr id="5" name="CuadroTexto 4">
            <a:extLst>
              <a:ext uri="{FF2B5EF4-FFF2-40B4-BE49-F238E27FC236}">
                <a16:creationId xmlns:a16="http://schemas.microsoft.com/office/drawing/2014/main" id="{EEFB7942-9A55-49E6-A9DF-2ECD717BB4AC}"/>
              </a:ext>
            </a:extLst>
          </p:cNvPr>
          <p:cNvSpPr txBox="1"/>
          <p:nvPr/>
        </p:nvSpPr>
        <p:spPr>
          <a:xfrm>
            <a:off x="5768182" y="5003148"/>
            <a:ext cx="5226575" cy="1265090"/>
          </a:xfrm>
          <a:prstGeom prst="rect">
            <a:avLst/>
          </a:prstGeom>
          <a:noFill/>
        </p:spPr>
        <p:txBody>
          <a:bodyPr wrap="square" rtlCol="0">
            <a:spAutoFit/>
          </a:bodyPr>
          <a:lstStyle/>
          <a:p>
            <a:r>
              <a:rPr lang="es-AR" sz="1524" b="1" dirty="0">
                <a:solidFill>
                  <a:srgbClr val="FF0000"/>
                </a:solidFill>
              </a:rPr>
              <a:t>OBSERVACIONES</a:t>
            </a:r>
          </a:p>
          <a:p>
            <a:r>
              <a:rPr lang="es-AR" sz="1524" dirty="0"/>
              <a:t>Adecuado tratamiento del contexto del edificio</a:t>
            </a:r>
          </a:p>
          <a:p>
            <a:r>
              <a:rPr lang="es-AR" sz="1524" dirty="0"/>
              <a:t>Dibujo de la línea de tierra como corresponde</a:t>
            </a:r>
          </a:p>
          <a:p>
            <a:r>
              <a:rPr lang="es-AR" sz="1524" dirty="0"/>
              <a:t>Incorporación del equipo</a:t>
            </a:r>
          </a:p>
          <a:p>
            <a:r>
              <a:rPr lang="es-AR" sz="1524" dirty="0"/>
              <a:t>Detalle de los planos de cerramiento (carpinterías) </a:t>
            </a:r>
          </a:p>
        </p:txBody>
      </p:sp>
    </p:spTree>
    <p:extLst>
      <p:ext uri="{BB962C8B-B14F-4D97-AF65-F5344CB8AC3E}">
        <p14:creationId xmlns:p14="http://schemas.microsoft.com/office/powerpoint/2010/main" val="192530997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12 Imagen" descr="MÉNDEZ PAZ, Cortes.jpg"/>
          <p:cNvPicPr>
            <a:picLocks noChangeAspect="1"/>
          </p:cNvPicPr>
          <p:nvPr/>
        </p:nvPicPr>
        <p:blipFill>
          <a:blip r:embed="rId2"/>
          <a:stretch>
            <a:fillRect/>
          </a:stretch>
        </p:blipFill>
        <p:spPr>
          <a:xfrm>
            <a:off x="1197244" y="8970"/>
            <a:ext cx="9797513" cy="6840060"/>
          </a:xfrm>
          <a:prstGeom prst="rect">
            <a:avLst/>
          </a:prstGeom>
        </p:spPr>
      </p:pic>
      <p:pic>
        <p:nvPicPr>
          <p:cNvPr id="3074" name="Picture 2"/>
          <p:cNvPicPr>
            <a:picLocks noChangeAspect="1" noChangeArrowheads="1"/>
          </p:cNvPicPr>
          <p:nvPr/>
        </p:nvPicPr>
        <p:blipFill>
          <a:blip r:embed="rId3"/>
          <a:srcRect/>
          <a:stretch>
            <a:fillRect/>
          </a:stretch>
        </p:blipFill>
        <p:spPr bwMode="auto">
          <a:xfrm rot="16200000">
            <a:off x="7231800" y="3250235"/>
            <a:ext cx="6622875" cy="389193"/>
          </a:xfrm>
          <a:prstGeom prst="rect">
            <a:avLst/>
          </a:prstGeom>
          <a:noFill/>
          <a:ln w="9525">
            <a:noFill/>
            <a:miter lim="800000"/>
            <a:headEnd/>
            <a:tailEnd/>
          </a:ln>
          <a:effectLst/>
        </p:spPr>
      </p:pic>
    </p:spTree>
    <p:extLst>
      <p:ext uri="{BB962C8B-B14F-4D97-AF65-F5344CB8AC3E}">
        <p14:creationId xmlns:p14="http://schemas.microsoft.com/office/powerpoint/2010/main" val="129809449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n 3">
            <a:extLst>
              <a:ext uri="{FF2B5EF4-FFF2-40B4-BE49-F238E27FC236}">
                <a16:creationId xmlns:a16="http://schemas.microsoft.com/office/drawing/2014/main" id="{08E589B2-4DAE-4968-9DF5-DB3D8B3B2240}"/>
              </a:ext>
            </a:extLst>
          </p:cNvPr>
          <p:cNvPicPr>
            <a:picLocks noChangeAspect="1"/>
          </p:cNvPicPr>
          <p:nvPr/>
        </p:nvPicPr>
        <p:blipFill rotWithShape="1">
          <a:blip r:embed="rId2">
            <a:extLst>
              <a:ext uri="{BEBA8EAE-BF5A-486C-A8C5-ECC9F3942E4B}">
                <a14:imgProps xmlns:a14="http://schemas.microsoft.com/office/drawing/2010/main">
                  <a14:imgLayer r:embed="rId3">
                    <a14:imgEffect>
                      <a14:sharpenSoften amount="50000"/>
                    </a14:imgEffect>
                    <a14:imgEffect>
                      <a14:brightnessContrast contrast="-40000"/>
                    </a14:imgEffect>
                  </a14:imgLayer>
                </a14:imgProps>
              </a:ext>
            </a:extLst>
          </a:blip>
          <a:srcRect t="6162" b="19601"/>
          <a:stretch/>
        </p:blipFill>
        <p:spPr>
          <a:xfrm rot="16200000">
            <a:off x="5022773" y="2628961"/>
            <a:ext cx="1850120" cy="4840267"/>
          </a:xfrm>
          <a:prstGeom prst="rect">
            <a:avLst/>
          </a:prstGeom>
        </p:spPr>
      </p:pic>
      <p:sp>
        <p:nvSpPr>
          <p:cNvPr id="168" name="Rectángulo 167">
            <a:extLst>
              <a:ext uri="{FF2B5EF4-FFF2-40B4-BE49-F238E27FC236}">
                <a16:creationId xmlns:a16="http://schemas.microsoft.com/office/drawing/2014/main" id="{424A4118-20E5-4DBF-A0E0-CD5A27E05248}"/>
              </a:ext>
            </a:extLst>
          </p:cNvPr>
          <p:cNvSpPr/>
          <p:nvPr/>
        </p:nvSpPr>
        <p:spPr>
          <a:xfrm>
            <a:off x="7988198" y="4614328"/>
            <a:ext cx="133719" cy="39256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167" name="Rectángulo 166">
            <a:extLst>
              <a:ext uri="{FF2B5EF4-FFF2-40B4-BE49-F238E27FC236}">
                <a16:creationId xmlns:a16="http://schemas.microsoft.com/office/drawing/2014/main" id="{5AF96119-57F5-495E-94FA-093412203205}"/>
              </a:ext>
            </a:extLst>
          </p:cNvPr>
          <p:cNvSpPr/>
          <p:nvPr/>
        </p:nvSpPr>
        <p:spPr>
          <a:xfrm>
            <a:off x="7287558" y="4555842"/>
            <a:ext cx="801863" cy="8308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75" name="Rectángulo 74">
            <a:extLst>
              <a:ext uri="{FF2B5EF4-FFF2-40B4-BE49-F238E27FC236}">
                <a16:creationId xmlns:a16="http://schemas.microsoft.com/office/drawing/2014/main" id="{E7C5CCFC-7A46-4E93-9B86-DA83C7C82B6E}"/>
              </a:ext>
            </a:extLst>
          </p:cNvPr>
          <p:cNvSpPr/>
          <p:nvPr/>
        </p:nvSpPr>
        <p:spPr>
          <a:xfrm>
            <a:off x="3968793" y="4846903"/>
            <a:ext cx="2364390" cy="5187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pic>
        <p:nvPicPr>
          <p:cNvPr id="3" name="Imagen 2">
            <a:extLst>
              <a:ext uri="{FF2B5EF4-FFF2-40B4-BE49-F238E27FC236}">
                <a16:creationId xmlns:a16="http://schemas.microsoft.com/office/drawing/2014/main" id="{D113200A-E637-4E2E-B7ED-8182ED6F331B}"/>
              </a:ext>
            </a:extLst>
          </p:cNvPr>
          <p:cNvPicPr>
            <a:picLocks noChangeAspect="1"/>
          </p:cNvPicPr>
          <p:nvPr/>
        </p:nvPicPr>
        <p:blipFill rotWithShape="1">
          <a:blip r:embed="rId4">
            <a:extLst>
              <a:ext uri="{BEBA8EAE-BF5A-486C-A8C5-ECC9F3942E4B}">
                <a14:imgProps xmlns:a14="http://schemas.microsoft.com/office/drawing/2010/main">
                  <a14:imgLayer r:embed="rId5">
                    <a14:imgEffect>
                      <a14:sharpenSoften amount="50000"/>
                    </a14:imgEffect>
                    <a14:imgEffect>
                      <a14:brightnessContrast contrast="-40000"/>
                    </a14:imgEffect>
                  </a14:imgLayer>
                </a14:imgProps>
              </a:ext>
            </a:extLst>
          </a:blip>
          <a:srcRect t="2428" b="1412"/>
          <a:stretch/>
        </p:blipFill>
        <p:spPr>
          <a:xfrm rot="16200000">
            <a:off x="5068871" y="-2340388"/>
            <a:ext cx="1688407" cy="9237164"/>
          </a:xfrm>
          <a:prstGeom prst="rect">
            <a:avLst/>
          </a:prstGeom>
        </p:spPr>
      </p:pic>
      <p:sp>
        <p:nvSpPr>
          <p:cNvPr id="260" name="Rectángulo 259">
            <a:extLst>
              <a:ext uri="{FF2B5EF4-FFF2-40B4-BE49-F238E27FC236}">
                <a16:creationId xmlns:a16="http://schemas.microsoft.com/office/drawing/2014/main" id="{C15FE29F-EAE4-4BCE-A406-5F5448EA3D24}"/>
              </a:ext>
            </a:extLst>
          </p:cNvPr>
          <p:cNvSpPr/>
          <p:nvPr/>
        </p:nvSpPr>
        <p:spPr>
          <a:xfrm>
            <a:off x="4196377" y="2244353"/>
            <a:ext cx="147368" cy="4935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s-AR" sz="980" dirty="0"/>
              <a:t>|</a:t>
            </a:r>
          </a:p>
        </p:txBody>
      </p:sp>
      <p:sp>
        <p:nvSpPr>
          <p:cNvPr id="179" name="Rectángulo 178">
            <a:extLst>
              <a:ext uri="{FF2B5EF4-FFF2-40B4-BE49-F238E27FC236}">
                <a16:creationId xmlns:a16="http://schemas.microsoft.com/office/drawing/2014/main" id="{3CFB2D6C-6B87-4CCC-835B-337CB2B4ECCF}"/>
              </a:ext>
            </a:extLst>
          </p:cNvPr>
          <p:cNvSpPr/>
          <p:nvPr/>
        </p:nvSpPr>
        <p:spPr>
          <a:xfrm>
            <a:off x="9400270" y="1790562"/>
            <a:ext cx="181758" cy="15178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178" name="Rectángulo 177">
            <a:extLst>
              <a:ext uri="{FF2B5EF4-FFF2-40B4-BE49-F238E27FC236}">
                <a16:creationId xmlns:a16="http://schemas.microsoft.com/office/drawing/2014/main" id="{10D2564A-A46F-485C-A68B-4C2F3542019C}"/>
              </a:ext>
            </a:extLst>
          </p:cNvPr>
          <p:cNvSpPr/>
          <p:nvPr/>
        </p:nvSpPr>
        <p:spPr>
          <a:xfrm>
            <a:off x="9329543" y="1615773"/>
            <a:ext cx="195491" cy="15178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10" name="CuadroTexto 9"/>
          <p:cNvSpPr txBox="1"/>
          <p:nvPr/>
        </p:nvSpPr>
        <p:spPr>
          <a:xfrm>
            <a:off x="1291441" y="3039867"/>
            <a:ext cx="1618848" cy="259943"/>
          </a:xfrm>
          <a:prstGeom prst="rect">
            <a:avLst/>
          </a:prstGeom>
          <a:noFill/>
        </p:spPr>
        <p:txBody>
          <a:bodyPr wrap="square" rtlCol="0">
            <a:spAutoFit/>
          </a:bodyPr>
          <a:lstStyle/>
          <a:p>
            <a:r>
              <a:rPr lang="es-ES_tradnl" sz="1089" dirty="0">
                <a:latin typeface="Agency FB" panose="020B0503020202020204" pitchFamily="34" charset="0"/>
              </a:rPr>
              <a:t>CORTE A/A esc. 1:100</a:t>
            </a:r>
          </a:p>
        </p:txBody>
      </p:sp>
      <p:sp>
        <p:nvSpPr>
          <p:cNvPr id="11" name="CuadroTexto 10"/>
          <p:cNvSpPr txBox="1"/>
          <p:nvPr/>
        </p:nvSpPr>
        <p:spPr>
          <a:xfrm>
            <a:off x="3614880" y="5833190"/>
            <a:ext cx="1618848" cy="259943"/>
          </a:xfrm>
          <a:prstGeom prst="rect">
            <a:avLst/>
          </a:prstGeom>
          <a:noFill/>
        </p:spPr>
        <p:txBody>
          <a:bodyPr wrap="square" rtlCol="0">
            <a:spAutoFit/>
          </a:bodyPr>
          <a:lstStyle/>
          <a:p>
            <a:r>
              <a:rPr lang="es-ES_tradnl" sz="1089" dirty="0">
                <a:latin typeface="Agency FB" panose="020B0503020202020204" pitchFamily="34" charset="0"/>
              </a:rPr>
              <a:t>CORTE B/B esc. 1:100</a:t>
            </a:r>
          </a:p>
        </p:txBody>
      </p:sp>
      <p:sp>
        <p:nvSpPr>
          <p:cNvPr id="106" name="Footer Placeholder 4">
            <a:extLst>
              <a:ext uri="{FF2B5EF4-FFF2-40B4-BE49-F238E27FC236}">
                <a16:creationId xmlns:a16="http://schemas.microsoft.com/office/drawing/2014/main" id="{7C6FFE7A-6462-4CEE-B18F-E7912CDE21E2}"/>
              </a:ext>
            </a:extLst>
          </p:cNvPr>
          <p:cNvSpPr>
            <a:spLocks noGrp="1"/>
          </p:cNvSpPr>
          <p:nvPr>
            <p:ph type="ftr" sz="quarter" idx="11"/>
          </p:nvPr>
        </p:nvSpPr>
        <p:spPr>
          <a:xfrm rot="16200000">
            <a:off x="9681172" y="2763069"/>
            <a:ext cx="1981562" cy="391886"/>
          </a:xfrm>
          <a:prstGeom prst="rect">
            <a:avLst/>
          </a:prstGeom>
          <a:ln>
            <a:solidFill>
              <a:schemeClr val="tx1"/>
            </a:solidFill>
          </a:ln>
        </p:spPr>
        <p:txBody>
          <a:bodyPr/>
          <a:lstStyle>
            <a:lvl1pPr algn="l">
              <a:defRPr sz="653"/>
            </a:lvl1pPr>
          </a:lstStyle>
          <a:p>
            <a:r>
              <a:rPr lang="es-ES_tradnl" sz="871" dirty="0">
                <a:latin typeface="Agency FB" panose="020B0503020202020204" pitchFamily="34" charset="0"/>
              </a:rPr>
              <a:t>Estudiante: Moreno, Lourdes Agostina</a:t>
            </a:r>
          </a:p>
          <a:p>
            <a:r>
              <a:rPr lang="es-ES_tradnl" sz="871" dirty="0">
                <a:latin typeface="Agency FB" panose="020B0503020202020204" pitchFamily="34" charset="0"/>
              </a:rPr>
              <a:t>Profesor Asistente: Vilar, Nancy</a:t>
            </a:r>
          </a:p>
        </p:txBody>
      </p:sp>
      <p:sp>
        <p:nvSpPr>
          <p:cNvPr id="107" name="Slide Number Placeholder 5">
            <a:extLst>
              <a:ext uri="{FF2B5EF4-FFF2-40B4-BE49-F238E27FC236}">
                <a16:creationId xmlns:a16="http://schemas.microsoft.com/office/drawing/2014/main" id="{CDA0428C-5036-4F4C-A06D-052097D5AAEE}"/>
              </a:ext>
            </a:extLst>
          </p:cNvPr>
          <p:cNvSpPr>
            <a:spLocks noGrp="1"/>
          </p:cNvSpPr>
          <p:nvPr>
            <p:ph type="sldNum" sz="quarter" idx="12"/>
          </p:nvPr>
        </p:nvSpPr>
        <p:spPr>
          <a:xfrm rot="16200000">
            <a:off x="9748693" y="845429"/>
            <a:ext cx="1850120" cy="395484"/>
          </a:xfrm>
          <a:prstGeom prst="rect">
            <a:avLst/>
          </a:prstGeom>
          <a:ln>
            <a:solidFill>
              <a:schemeClr val="tx1"/>
            </a:solidFill>
          </a:ln>
        </p:spPr>
        <p:txBody>
          <a:bodyPr anchor="ctr"/>
          <a:lstStyle>
            <a:lvl1pPr algn="l">
              <a:defRPr/>
            </a:lvl1pPr>
          </a:lstStyle>
          <a:p>
            <a:pPr algn="ctr"/>
            <a:r>
              <a:rPr lang="es-ES_tradnl" sz="1197" dirty="0">
                <a:latin typeface="Agency FB" panose="020B0503020202020204" pitchFamily="34" charset="0"/>
              </a:rPr>
              <a:t>CORTES esc. 1: 100</a:t>
            </a:r>
          </a:p>
        </p:txBody>
      </p:sp>
      <p:sp>
        <p:nvSpPr>
          <p:cNvPr id="108" name="Date Placeholder 3">
            <a:extLst>
              <a:ext uri="{FF2B5EF4-FFF2-40B4-BE49-F238E27FC236}">
                <a16:creationId xmlns:a16="http://schemas.microsoft.com/office/drawing/2014/main" id="{22B2A59E-9479-459A-9EF5-07657A8CBEE6}"/>
              </a:ext>
            </a:extLst>
          </p:cNvPr>
          <p:cNvSpPr txBox="1">
            <a:spLocks/>
          </p:cNvSpPr>
          <p:nvPr/>
        </p:nvSpPr>
        <p:spPr>
          <a:xfrm rot="16200000">
            <a:off x="10090338" y="5931608"/>
            <a:ext cx="1169739" cy="391887"/>
          </a:xfrm>
          <a:prstGeom prst="rect">
            <a:avLst/>
          </a:prstGeom>
          <a:ln>
            <a:solidFill>
              <a:schemeClr val="tx1"/>
            </a:solidFill>
          </a:ln>
        </p:spPr>
        <p:txBody>
          <a:bodyPr vert="horz" lIns="49770" tIns="24885" rIns="49770" bIns="24885" rtlCol="0" anchor="ctr"/>
          <a:lstStyle>
            <a:defPPr>
              <a:defRPr lang="es-ES_tradnl"/>
            </a:defPPr>
            <a:lvl1pPr marL="0" algn="l" defTabSz="1468801" rtl="0" eaLnBrk="1" latinLnBrk="0" hangingPunct="1">
              <a:defRPr sz="1600" kern="1200">
                <a:solidFill>
                  <a:schemeClr val="tx1">
                    <a:tint val="75000"/>
                  </a:schemeClr>
                </a:solidFill>
                <a:latin typeface="+mn-lt"/>
                <a:ea typeface="+mn-ea"/>
                <a:cs typeface="+mn-cs"/>
              </a:defRPr>
            </a:lvl1pPr>
            <a:lvl2pPr marL="734400" algn="l" defTabSz="1468801" rtl="0" eaLnBrk="1" latinLnBrk="0" hangingPunct="1">
              <a:defRPr sz="2891" kern="1200">
                <a:solidFill>
                  <a:schemeClr val="tx1"/>
                </a:solidFill>
                <a:latin typeface="+mn-lt"/>
                <a:ea typeface="+mn-ea"/>
                <a:cs typeface="+mn-cs"/>
              </a:defRPr>
            </a:lvl2pPr>
            <a:lvl3pPr marL="1468801" algn="l" defTabSz="1468801" rtl="0" eaLnBrk="1" latinLnBrk="0" hangingPunct="1">
              <a:defRPr sz="2891" kern="1200">
                <a:solidFill>
                  <a:schemeClr val="tx1"/>
                </a:solidFill>
                <a:latin typeface="+mn-lt"/>
                <a:ea typeface="+mn-ea"/>
                <a:cs typeface="+mn-cs"/>
              </a:defRPr>
            </a:lvl3pPr>
            <a:lvl4pPr marL="2203201" algn="l" defTabSz="1468801" rtl="0" eaLnBrk="1" latinLnBrk="0" hangingPunct="1">
              <a:defRPr sz="2891" kern="1200">
                <a:solidFill>
                  <a:schemeClr val="tx1"/>
                </a:solidFill>
                <a:latin typeface="+mn-lt"/>
                <a:ea typeface="+mn-ea"/>
                <a:cs typeface="+mn-cs"/>
              </a:defRPr>
            </a:lvl4pPr>
            <a:lvl5pPr marL="2937601" algn="l" defTabSz="1468801" rtl="0" eaLnBrk="1" latinLnBrk="0" hangingPunct="1">
              <a:defRPr sz="2891" kern="1200">
                <a:solidFill>
                  <a:schemeClr val="tx1"/>
                </a:solidFill>
                <a:latin typeface="+mn-lt"/>
                <a:ea typeface="+mn-ea"/>
                <a:cs typeface="+mn-cs"/>
              </a:defRPr>
            </a:lvl5pPr>
            <a:lvl6pPr marL="3672002" algn="l" defTabSz="1468801" rtl="0" eaLnBrk="1" latinLnBrk="0" hangingPunct="1">
              <a:defRPr sz="2891" kern="1200">
                <a:solidFill>
                  <a:schemeClr val="tx1"/>
                </a:solidFill>
                <a:latin typeface="+mn-lt"/>
                <a:ea typeface="+mn-ea"/>
                <a:cs typeface="+mn-cs"/>
              </a:defRPr>
            </a:lvl6pPr>
            <a:lvl7pPr marL="4406402" algn="l" defTabSz="1468801" rtl="0" eaLnBrk="1" latinLnBrk="0" hangingPunct="1">
              <a:defRPr sz="2891" kern="1200">
                <a:solidFill>
                  <a:schemeClr val="tx1"/>
                </a:solidFill>
                <a:latin typeface="+mn-lt"/>
                <a:ea typeface="+mn-ea"/>
                <a:cs typeface="+mn-cs"/>
              </a:defRPr>
            </a:lvl7pPr>
            <a:lvl8pPr marL="5140803" algn="l" defTabSz="1468801" rtl="0" eaLnBrk="1" latinLnBrk="0" hangingPunct="1">
              <a:defRPr sz="2891" kern="1200">
                <a:solidFill>
                  <a:schemeClr val="tx1"/>
                </a:solidFill>
                <a:latin typeface="+mn-lt"/>
                <a:ea typeface="+mn-ea"/>
                <a:cs typeface="+mn-cs"/>
              </a:defRPr>
            </a:lvl8pPr>
            <a:lvl9pPr marL="5875203" algn="l" defTabSz="1468801" rtl="0" eaLnBrk="1" latinLnBrk="0" hangingPunct="1">
              <a:defRPr sz="2891" kern="1200">
                <a:solidFill>
                  <a:schemeClr val="tx1"/>
                </a:solidFill>
                <a:latin typeface="+mn-lt"/>
                <a:ea typeface="+mn-ea"/>
                <a:cs typeface="+mn-cs"/>
              </a:defRPr>
            </a:lvl9pPr>
          </a:lstStyle>
          <a:p>
            <a:pPr algn="ctr"/>
            <a:r>
              <a:rPr lang="es-ES_tradnl" sz="1197" b="1" dirty="0">
                <a:latin typeface="Agency FB" panose="020B0503020202020204" pitchFamily="34" charset="0"/>
              </a:rPr>
              <a:t>ARQUITECTURA I B</a:t>
            </a:r>
          </a:p>
        </p:txBody>
      </p:sp>
      <p:sp>
        <p:nvSpPr>
          <p:cNvPr id="109" name="Date Placeholder 3">
            <a:extLst>
              <a:ext uri="{FF2B5EF4-FFF2-40B4-BE49-F238E27FC236}">
                <a16:creationId xmlns:a16="http://schemas.microsoft.com/office/drawing/2014/main" id="{0D58CD0E-C7A0-4AAC-94FA-F9FDFAA8943D}"/>
              </a:ext>
            </a:extLst>
          </p:cNvPr>
          <p:cNvSpPr>
            <a:spLocks noGrp="1"/>
          </p:cNvSpPr>
          <p:nvPr>
            <p:ph type="dt" sz="half" idx="10"/>
          </p:nvPr>
        </p:nvSpPr>
        <p:spPr>
          <a:xfrm rot="16200000">
            <a:off x="9875510" y="4550295"/>
            <a:ext cx="1592888" cy="391886"/>
          </a:xfrm>
          <a:prstGeom prst="rect">
            <a:avLst/>
          </a:prstGeom>
          <a:ln>
            <a:solidFill>
              <a:schemeClr val="tx1"/>
            </a:solidFill>
          </a:ln>
        </p:spPr>
        <p:txBody>
          <a:bodyPr/>
          <a:lstStyle>
            <a:lvl1pPr>
              <a:defRPr sz="762"/>
            </a:lvl1pPr>
          </a:lstStyle>
          <a:p>
            <a:r>
              <a:rPr lang="es-ES_tradnl" sz="871" dirty="0">
                <a:latin typeface="Agency FB" panose="020B0503020202020204" pitchFamily="34" charset="0"/>
              </a:rPr>
              <a:t>Prof. Titular Dra. Arq. Cecilia Marengo</a:t>
            </a:r>
          </a:p>
          <a:p>
            <a:r>
              <a:rPr lang="es-ES_tradnl" sz="871" dirty="0">
                <a:latin typeface="Agency FB" panose="020B0503020202020204" pitchFamily="34" charset="0"/>
              </a:rPr>
              <a:t>Prof. Adjunta Dra. Arq. Miriam Liborio</a:t>
            </a:r>
          </a:p>
        </p:txBody>
      </p:sp>
      <p:sp>
        <p:nvSpPr>
          <p:cNvPr id="112" name="CuadroTexto 111">
            <a:extLst>
              <a:ext uri="{FF2B5EF4-FFF2-40B4-BE49-F238E27FC236}">
                <a16:creationId xmlns:a16="http://schemas.microsoft.com/office/drawing/2014/main" id="{976470A5-8F9A-4406-BF74-85FA833F92A0}"/>
              </a:ext>
            </a:extLst>
          </p:cNvPr>
          <p:cNvSpPr txBox="1"/>
          <p:nvPr/>
        </p:nvSpPr>
        <p:spPr>
          <a:xfrm>
            <a:off x="3742122" y="2809715"/>
            <a:ext cx="6697004" cy="243143"/>
          </a:xfrm>
          <a:prstGeom prst="rect">
            <a:avLst/>
          </a:prstGeom>
          <a:noFill/>
        </p:spPr>
        <p:txBody>
          <a:bodyPr wrap="square" rtlCol="0">
            <a:spAutoFit/>
          </a:bodyPr>
          <a:lstStyle/>
          <a:p>
            <a:r>
              <a:rPr lang="es-AR" sz="980" dirty="0">
                <a:latin typeface="Agency FB" panose="020B0503020202020204" pitchFamily="34" charset="0"/>
              </a:rPr>
              <a:t>HALL                     VESTUARIOS                                                           DEPÓSITO         GIMNASIO                                                                                    EXP. GIMNASIO</a:t>
            </a:r>
          </a:p>
        </p:txBody>
      </p:sp>
      <p:sp>
        <p:nvSpPr>
          <p:cNvPr id="114" name="CuadroTexto 113">
            <a:extLst>
              <a:ext uri="{FF2B5EF4-FFF2-40B4-BE49-F238E27FC236}">
                <a16:creationId xmlns:a16="http://schemas.microsoft.com/office/drawing/2014/main" id="{730D2091-74C9-4657-BD2C-9E1F405CF913}"/>
              </a:ext>
            </a:extLst>
          </p:cNvPr>
          <p:cNvSpPr txBox="1"/>
          <p:nvPr/>
        </p:nvSpPr>
        <p:spPr>
          <a:xfrm>
            <a:off x="3959539" y="5538005"/>
            <a:ext cx="5243021" cy="243143"/>
          </a:xfrm>
          <a:prstGeom prst="rect">
            <a:avLst/>
          </a:prstGeom>
          <a:noFill/>
        </p:spPr>
        <p:txBody>
          <a:bodyPr wrap="square" rtlCol="0">
            <a:spAutoFit/>
          </a:bodyPr>
          <a:lstStyle/>
          <a:p>
            <a:r>
              <a:rPr lang="es-AR" sz="980" dirty="0">
                <a:latin typeface="Agency FB" panose="020B0503020202020204" pitchFamily="34" charset="0"/>
              </a:rPr>
              <a:t>CONSULTORIO   HALL                                                                 COMEDOR</a:t>
            </a:r>
          </a:p>
        </p:txBody>
      </p:sp>
      <p:sp>
        <p:nvSpPr>
          <p:cNvPr id="16" name="CuadroTexto 15">
            <a:extLst>
              <a:ext uri="{FF2B5EF4-FFF2-40B4-BE49-F238E27FC236}">
                <a16:creationId xmlns:a16="http://schemas.microsoft.com/office/drawing/2014/main" id="{E798C141-F514-4C12-898C-218A053CC756}"/>
              </a:ext>
            </a:extLst>
          </p:cNvPr>
          <p:cNvSpPr txBox="1"/>
          <p:nvPr/>
        </p:nvSpPr>
        <p:spPr>
          <a:xfrm>
            <a:off x="2009371" y="2631284"/>
            <a:ext cx="277640" cy="167738"/>
          </a:xfrm>
          <a:prstGeom prst="rect">
            <a:avLst/>
          </a:prstGeom>
          <a:noFill/>
        </p:spPr>
        <p:txBody>
          <a:bodyPr wrap="none" rtlCol="0">
            <a:spAutoFit/>
          </a:bodyPr>
          <a:lstStyle/>
          <a:p>
            <a:r>
              <a:rPr lang="es-AR" sz="490" dirty="0">
                <a:latin typeface="Agency FB" panose="020B0503020202020204" pitchFamily="34" charset="0"/>
              </a:rPr>
              <a:t>0,00</a:t>
            </a:r>
            <a:endParaRPr lang="es-AR" sz="980" dirty="0">
              <a:latin typeface="Agency FB" panose="020B0503020202020204" pitchFamily="34" charset="0"/>
            </a:endParaRPr>
          </a:p>
        </p:txBody>
      </p:sp>
      <p:sp>
        <p:nvSpPr>
          <p:cNvPr id="17" name="CuadroTexto 16">
            <a:extLst>
              <a:ext uri="{FF2B5EF4-FFF2-40B4-BE49-F238E27FC236}">
                <a16:creationId xmlns:a16="http://schemas.microsoft.com/office/drawing/2014/main" id="{2FBBD71C-67FE-455A-950C-965BE540F88C}"/>
              </a:ext>
            </a:extLst>
          </p:cNvPr>
          <p:cNvSpPr txBox="1"/>
          <p:nvPr/>
        </p:nvSpPr>
        <p:spPr>
          <a:xfrm>
            <a:off x="2535807" y="2614835"/>
            <a:ext cx="288862" cy="167738"/>
          </a:xfrm>
          <a:prstGeom prst="rect">
            <a:avLst/>
          </a:prstGeom>
          <a:noFill/>
        </p:spPr>
        <p:txBody>
          <a:bodyPr wrap="none" rtlCol="0">
            <a:spAutoFit/>
          </a:bodyPr>
          <a:lstStyle/>
          <a:p>
            <a:r>
              <a:rPr lang="es-AR" sz="490" dirty="0">
                <a:latin typeface="Agency FB" panose="020B0503020202020204" pitchFamily="34" charset="0"/>
              </a:rPr>
              <a:t>+0,10</a:t>
            </a:r>
            <a:endParaRPr lang="es-AR" sz="980" dirty="0">
              <a:latin typeface="Agency FB" panose="020B0503020202020204" pitchFamily="34" charset="0"/>
            </a:endParaRPr>
          </a:p>
        </p:txBody>
      </p:sp>
      <p:sp>
        <p:nvSpPr>
          <p:cNvPr id="18" name="CuadroTexto 17">
            <a:extLst>
              <a:ext uri="{FF2B5EF4-FFF2-40B4-BE49-F238E27FC236}">
                <a16:creationId xmlns:a16="http://schemas.microsoft.com/office/drawing/2014/main" id="{B0CCCF67-E308-4A48-BE9D-E4FDBFCAD5AD}"/>
              </a:ext>
            </a:extLst>
          </p:cNvPr>
          <p:cNvSpPr txBox="1"/>
          <p:nvPr/>
        </p:nvSpPr>
        <p:spPr>
          <a:xfrm>
            <a:off x="2802885" y="2597448"/>
            <a:ext cx="300082" cy="167738"/>
          </a:xfrm>
          <a:prstGeom prst="rect">
            <a:avLst/>
          </a:prstGeom>
          <a:noFill/>
        </p:spPr>
        <p:txBody>
          <a:bodyPr wrap="none" rtlCol="0">
            <a:spAutoFit/>
          </a:bodyPr>
          <a:lstStyle/>
          <a:p>
            <a:r>
              <a:rPr lang="es-AR" sz="490" dirty="0">
                <a:latin typeface="Agency FB" panose="020B0503020202020204" pitchFamily="34" charset="0"/>
              </a:rPr>
              <a:t>+0,20</a:t>
            </a:r>
            <a:endParaRPr lang="es-AR" sz="980" dirty="0">
              <a:latin typeface="Agency FB" panose="020B0503020202020204" pitchFamily="34" charset="0"/>
            </a:endParaRPr>
          </a:p>
        </p:txBody>
      </p:sp>
      <p:sp>
        <p:nvSpPr>
          <p:cNvPr id="19" name="CuadroTexto 18">
            <a:extLst>
              <a:ext uri="{FF2B5EF4-FFF2-40B4-BE49-F238E27FC236}">
                <a16:creationId xmlns:a16="http://schemas.microsoft.com/office/drawing/2014/main" id="{F8757BF5-022F-4522-90B4-31D970226DDA}"/>
              </a:ext>
            </a:extLst>
          </p:cNvPr>
          <p:cNvSpPr txBox="1"/>
          <p:nvPr/>
        </p:nvSpPr>
        <p:spPr>
          <a:xfrm>
            <a:off x="3120060" y="2568465"/>
            <a:ext cx="303288" cy="167738"/>
          </a:xfrm>
          <a:prstGeom prst="rect">
            <a:avLst/>
          </a:prstGeom>
          <a:noFill/>
        </p:spPr>
        <p:txBody>
          <a:bodyPr wrap="none" rtlCol="0">
            <a:spAutoFit/>
          </a:bodyPr>
          <a:lstStyle/>
          <a:p>
            <a:r>
              <a:rPr lang="es-AR" sz="490" dirty="0">
                <a:latin typeface="Agency FB" panose="020B0503020202020204" pitchFamily="34" charset="0"/>
              </a:rPr>
              <a:t>+0,30</a:t>
            </a:r>
            <a:endParaRPr lang="es-AR" sz="980" dirty="0">
              <a:latin typeface="Agency FB" panose="020B0503020202020204" pitchFamily="34" charset="0"/>
            </a:endParaRPr>
          </a:p>
        </p:txBody>
      </p:sp>
      <p:sp>
        <p:nvSpPr>
          <p:cNvPr id="20" name="CuadroTexto 19">
            <a:extLst>
              <a:ext uri="{FF2B5EF4-FFF2-40B4-BE49-F238E27FC236}">
                <a16:creationId xmlns:a16="http://schemas.microsoft.com/office/drawing/2014/main" id="{DE3D8539-CA16-4C52-B36E-4506867DE67D}"/>
              </a:ext>
            </a:extLst>
          </p:cNvPr>
          <p:cNvSpPr txBox="1"/>
          <p:nvPr/>
        </p:nvSpPr>
        <p:spPr>
          <a:xfrm>
            <a:off x="1972430" y="2617800"/>
            <a:ext cx="210314" cy="167738"/>
          </a:xfrm>
          <a:prstGeom prst="rect">
            <a:avLst/>
          </a:prstGeom>
          <a:noFill/>
        </p:spPr>
        <p:txBody>
          <a:bodyPr wrap="none" rtlCol="0">
            <a:spAutoFit/>
          </a:bodyPr>
          <a:lstStyle/>
          <a:p>
            <a:r>
              <a:rPr lang="es-AR" sz="490" dirty="0">
                <a:latin typeface="Agency FB" panose="020B0503020202020204" pitchFamily="34" charset="0"/>
              </a:rPr>
              <a:t>+</a:t>
            </a:r>
            <a:endParaRPr lang="es-AR" sz="980" dirty="0">
              <a:latin typeface="Agency FB" panose="020B0503020202020204" pitchFamily="34" charset="0"/>
            </a:endParaRPr>
          </a:p>
        </p:txBody>
      </p:sp>
      <p:sp>
        <p:nvSpPr>
          <p:cNvPr id="21" name="CuadroTexto 20">
            <a:extLst>
              <a:ext uri="{FF2B5EF4-FFF2-40B4-BE49-F238E27FC236}">
                <a16:creationId xmlns:a16="http://schemas.microsoft.com/office/drawing/2014/main" id="{55775ABF-BA81-4A0A-A7D8-37375454EEA1}"/>
              </a:ext>
            </a:extLst>
          </p:cNvPr>
          <p:cNvSpPr txBox="1"/>
          <p:nvPr/>
        </p:nvSpPr>
        <p:spPr>
          <a:xfrm>
            <a:off x="1976463" y="2643419"/>
            <a:ext cx="203902" cy="167738"/>
          </a:xfrm>
          <a:prstGeom prst="rect">
            <a:avLst/>
          </a:prstGeom>
          <a:noFill/>
        </p:spPr>
        <p:txBody>
          <a:bodyPr wrap="none" rtlCol="0">
            <a:spAutoFit/>
          </a:bodyPr>
          <a:lstStyle/>
          <a:p>
            <a:r>
              <a:rPr lang="es-AR" sz="490" dirty="0">
                <a:latin typeface="Agency FB" panose="020B0503020202020204" pitchFamily="34" charset="0"/>
              </a:rPr>
              <a:t>-</a:t>
            </a:r>
            <a:endParaRPr lang="es-AR" sz="980" dirty="0">
              <a:latin typeface="Agency FB" panose="020B0503020202020204" pitchFamily="34" charset="0"/>
            </a:endParaRPr>
          </a:p>
        </p:txBody>
      </p:sp>
      <p:sp>
        <p:nvSpPr>
          <p:cNvPr id="22" name="CuadroTexto 21">
            <a:extLst>
              <a:ext uri="{FF2B5EF4-FFF2-40B4-BE49-F238E27FC236}">
                <a16:creationId xmlns:a16="http://schemas.microsoft.com/office/drawing/2014/main" id="{E8F31ED0-CDEA-44D3-91F7-7A21CBB6E9E0}"/>
              </a:ext>
            </a:extLst>
          </p:cNvPr>
          <p:cNvSpPr txBox="1"/>
          <p:nvPr/>
        </p:nvSpPr>
        <p:spPr>
          <a:xfrm rot="16200000">
            <a:off x="4105777" y="2392072"/>
            <a:ext cx="269626" cy="167738"/>
          </a:xfrm>
          <a:prstGeom prst="rect">
            <a:avLst/>
          </a:prstGeom>
          <a:noFill/>
        </p:spPr>
        <p:txBody>
          <a:bodyPr wrap="none" rtlCol="0">
            <a:spAutoFit/>
          </a:bodyPr>
          <a:lstStyle/>
          <a:p>
            <a:r>
              <a:rPr lang="es-AR" sz="490" dirty="0">
                <a:latin typeface="Agency FB" panose="020B0503020202020204" pitchFamily="34" charset="0"/>
              </a:rPr>
              <a:t>2,70</a:t>
            </a:r>
            <a:endParaRPr lang="es-AR" sz="980" dirty="0">
              <a:latin typeface="Agency FB" panose="020B0503020202020204" pitchFamily="34" charset="0"/>
            </a:endParaRPr>
          </a:p>
        </p:txBody>
      </p:sp>
      <p:sp>
        <p:nvSpPr>
          <p:cNvPr id="23" name="CuadroTexto 22">
            <a:extLst>
              <a:ext uri="{FF2B5EF4-FFF2-40B4-BE49-F238E27FC236}">
                <a16:creationId xmlns:a16="http://schemas.microsoft.com/office/drawing/2014/main" id="{74E3CD99-E6EB-4724-A1DA-9CE36BE4BFDF}"/>
              </a:ext>
            </a:extLst>
          </p:cNvPr>
          <p:cNvSpPr txBox="1"/>
          <p:nvPr/>
        </p:nvSpPr>
        <p:spPr>
          <a:xfrm rot="16200000">
            <a:off x="4101770" y="2222691"/>
            <a:ext cx="277640" cy="167738"/>
          </a:xfrm>
          <a:prstGeom prst="rect">
            <a:avLst/>
          </a:prstGeom>
          <a:noFill/>
        </p:spPr>
        <p:txBody>
          <a:bodyPr wrap="none" rtlCol="0">
            <a:spAutoFit/>
          </a:bodyPr>
          <a:lstStyle/>
          <a:p>
            <a:r>
              <a:rPr lang="es-AR" sz="490" dirty="0">
                <a:latin typeface="Agency FB" panose="020B0503020202020204" pitchFamily="34" charset="0"/>
              </a:rPr>
              <a:t>0,30</a:t>
            </a:r>
            <a:endParaRPr lang="es-AR" sz="980" dirty="0">
              <a:latin typeface="Agency FB" panose="020B0503020202020204" pitchFamily="34" charset="0"/>
            </a:endParaRPr>
          </a:p>
        </p:txBody>
      </p:sp>
      <p:sp>
        <p:nvSpPr>
          <p:cNvPr id="24" name="CuadroTexto 23">
            <a:extLst>
              <a:ext uri="{FF2B5EF4-FFF2-40B4-BE49-F238E27FC236}">
                <a16:creationId xmlns:a16="http://schemas.microsoft.com/office/drawing/2014/main" id="{AC99A804-47A1-4967-B671-8D84DC6BC845}"/>
              </a:ext>
            </a:extLst>
          </p:cNvPr>
          <p:cNvSpPr txBox="1"/>
          <p:nvPr/>
        </p:nvSpPr>
        <p:spPr>
          <a:xfrm rot="16200000">
            <a:off x="6620291" y="2393817"/>
            <a:ext cx="271228" cy="167738"/>
          </a:xfrm>
          <a:prstGeom prst="rect">
            <a:avLst/>
          </a:prstGeom>
          <a:noFill/>
        </p:spPr>
        <p:txBody>
          <a:bodyPr wrap="none" rtlCol="0">
            <a:spAutoFit/>
          </a:bodyPr>
          <a:lstStyle/>
          <a:p>
            <a:r>
              <a:rPr lang="es-AR" sz="490" dirty="0">
                <a:latin typeface="Agency FB" panose="020B0503020202020204" pitchFamily="34" charset="0"/>
              </a:rPr>
              <a:t>3,75</a:t>
            </a:r>
            <a:endParaRPr lang="es-AR" sz="980" dirty="0">
              <a:latin typeface="Agency FB" panose="020B0503020202020204" pitchFamily="34" charset="0"/>
            </a:endParaRPr>
          </a:p>
        </p:txBody>
      </p:sp>
      <p:sp>
        <p:nvSpPr>
          <p:cNvPr id="25" name="CuadroTexto 24">
            <a:extLst>
              <a:ext uri="{FF2B5EF4-FFF2-40B4-BE49-F238E27FC236}">
                <a16:creationId xmlns:a16="http://schemas.microsoft.com/office/drawing/2014/main" id="{20AAB110-A000-45DD-8448-29687104B568}"/>
              </a:ext>
            </a:extLst>
          </p:cNvPr>
          <p:cNvSpPr txBox="1"/>
          <p:nvPr/>
        </p:nvSpPr>
        <p:spPr>
          <a:xfrm rot="16200000">
            <a:off x="9029638" y="2395126"/>
            <a:ext cx="272832" cy="167738"/>
          </a:xfrm>
          <a:prstGeom prst="rect">
            <a:avLst/>
          </a:prstGeom>
          <a:noFill/>
        </p:spPr>
        <p:txBody>
          <a:bodyPr wrap="none" rtlCol="0">
            <a:spAutoFit/>
          </a:bodyPr>
          <a:lstStyle/>
          <a:p>
            <a:r>
              <a:rPr lang="es-AR" sz="490" dirty="0">
                <a:latin typeface="Agency FB" panose="020B0503020202020204" pitchFamily="34" charset="0"/>
              </a:rPr>
              <a:t>4,50</a:t>
            </a:r>
            <a:endParaRPr lang="es-AR" sz="980" dirty="0">
              <a:latin typeface="Agency FB" panose="020B0503020202020204" pitchFamily="34" charset="0"/>
            </a:endParaRPr>
          </a:p>
        </p:txBody>
      </p:sp>
      <p:sp>
        <p:nvSpPr>
          <p:cNvPr id="29" name="CuadroTexto 28">
            <a:extLst>
              <a:ext uri="{FF2B5EF4-FFF2-40B4-BE49-F238E27FC236}">
                <a16:creationId xmlns:a16="http://schemas.microsoft.com/office/drawing/2014/main" id="{22F20FD8-38E3-467D-A035-B0364611C9A1}"/>
              </a:ext>
            </a:extLst>
          </p:cNvPr>
          <p:cNvSpPr txBox="1"/>
          <p:nvPr/>
        </p:nvSpPr>
        <p:spPr>
          <a:xfrm>
            <a:off x="10247002" y="2618357"/>
            <a:ext cx="277640" cy="167738"/>
          </a:xfrm>
          <a:prstGeom prst="rect">
            <a:avLst/>
          </a:prstGeom>
          <a:noFill/>
        </p:spPr>
        <p:txBody>
          <a:bodyPr wrap="none" rtlCol="0">
            <a:spAutoFit/>
          </a:bodyPr>
          <a:lstStyle/>
          <a:p>
            <a:r>
              <a:rPr lang="es-AR" sz="490" dirty="0">
                <a:latin typeface="Agency FB" panose="020B0503020202020204" pitchFamily="34" charset="0"/>
              </a:rPr>
              <a:t>0,00</a:t>
            </a:r>
            <a:endParaRPr lang="es-AR" sz="980" dirty="0">
              <a:latin typeface="Agency FB" panose="020B0503020202020204" pitchFamily="34" charset="0"/>
            </a:endParaRPr>
          </a:p>
        </p:txBody>
      </p:sp>
      <p:sp>
        <p:nvSpPr>
          <p:cNvPr id="30" name="CuadroTexto 29">
            <a:extLst>
              <a:ext uri="{FF2B5EF4-FFF2-40B4-BE49-F238E27FC236}">
                <a16:creationId xmlns:a16="http://schemas.microsoft.com/office/drawing/2014/main" id="{5920E33F-169A-4754-9CEA-3C78AEDBFA41}"/>
              </a:ext>
            </a:extLst>
          </p:cNvPr>
          <p:cNvSpPr txBox="1"/>
          <p:nvPr/>
        </p:nvSpPr>
        <p:spPr>
          <a:xfrm>
            <a:off x="10210061" y="2604872"/>
            <a:ext cx="210314" cy="167738"/>
          </a:xfrm>
          <a:prstGeom prst="rect">
            <a:avLst/>
          </a:prstGeom>
          <a:noFill/>
        </p:spPr>
        <p:txBody>
          <a:bodyPr wrap="none" rtlCol="0">
            <a:spAutoFit/>
          </a:bodyPr>
          <a:lstStyle/>
          <a:p>
            <a:r>
              <a:rPr lang="es-AR" sz="490" dirty="0">
                <a:latin typeface="Agency FB" panose="020B0503020202020204" pitchFamily="34" charset="0"/>
              </a:rPr>
              <a:t>+</a:t>
            </a:r>
            <a:endParaRPr lang="es-AR" sz="980" dirty="0">
              <a:latin typeface="Agency FB" panose="020B0503020202020204" pitchFamily="34" charset="0"/>
            </a:endParaRPr>
          </a:p>
        </p:txBody>
      </p:sp>
      <p:sp>
        <p:nvSpPr>
          <p:cNvPr id="31" name="CuadroTexto 30">
            <a:extLst>
              <a:ext uri="{FF2B5EF4-FFF2-40B4-BE49-F238E27FC236}">
                <a16:creationId xmlns:a16="http://schemas.microsoft.com/office/drawing/2014/main" id="{8C5964E0-B8C0-462C-9630-00832CC652CC}"/>
              </a:ext>
            </a:extLst>
          </p:cNvPr>
          <p:cNvSpPr txBox="1"/>
          <p:nvPr/>
        </p:nvSpPr>
        <p:spPr>
          <a:xfrm>
            <a:off x="10214095" y="2630491"/>
            <a:ext cx="203902" cy="167738"/>
          </a:xfrm>
          <a:prstGeom prst="rect">
            <a:avLst/>
          </a:prstGeom>
          <a:noFill/>
        </p:spPr>
        <p:txBody>
          <a:bodyPr wrap="none" rtlCol="0">
            <a:spAutoFit/>
          </a:bodyPr>
          <a:lstStyle/>
          <a:p>
            <a:r>
              <a:rPr lang="es-AR" sz="490" dirty="0">
                <a:latin typeface="Agency FB" panose="020B0503020202020204" pitchFamily="34" charset="0"/>
              </a:rPr>
              <a:t>-</a:t>
            </a:r>
            <a:endParaRPr lang="es-AR" sz="980" dirty="0">
              <a:latin typeface="Agency FB" panose="020B0503020202020204" pitchFamily="34" charset="0"/>
            </a:endParaRPr>
          </a:p>
        </p:txBody>
      </p:sp>
      <p:sp>
        <p:nvSpPr>
          <p:cNvPr id="32" name="CuadroTexto 31">
            <a:extLst>
              <a:ext uri="{FF2B5EF4-FFF2-40B4-BE49-F238E27FC236}">
                <a16:creationId xmlns:a16="http://schemas.microsoft.com/office/drawing/2014/main" id="{A8F1C50C-86EC-4193-9EDE-C40CFC072A66}"/>
              </a:ext>
            </a:extLst>
          </p:cNvPr>
          <p:cNvSpPr txBox="1"/>
          <p:nvPr/>
        </p:nvSpPr>
        <p:spPr>
          <a:xfrm>
            <a:off x="9530217" y="2597448"/>
            <a:ext cx="288862" cy="167738"/>
          </a:xfrm>
          <a:prstGeom prst="rect">
            <a:avLst/>
          </a:prstGeom>
          <a:noFill/>
        </p:spPr>
        <p:txBody>
          <a:bodyPr wrap="none" rtlCol="0">
            <a:spAutoFit/>
          </a:bodyPr>
          <a:lstStyle/>
          <a:p>
            <a:r>
              <a:rPr lang="es-AR" sz="490" dirty="0">
                <a:latin typeface="Agency FB" panose="020B0503020202020204" pitchFamily="34" charset="0"/>
              </a:rPr>
              <a:t>+0,10</a:t>
            </a:r>
            <a:endParaRPr lang="es-AR" sz="980" dirty="0">
              <a:latin typeface="Agency FB" panose="020B0503020202020204" pitchFamily="34" charset="0"/>
            </a:endParaRPr>
          </a:p>
        </p:txBody>
      </p:sp>
      <p:sp>
        <p:nvSpPr>
          <p:cNvPr id="33" name="CuadroTexto 32">
            <a:extLst>
              <a:ext uri="{FF2B5EF4-FFF2-40B4-BE49-F238E27FC236}">
                <a16:creationId xmlns:a16="http://schemas.microsoft.com/office/drawing/2014/main" id="{543AB5E0-4DA5-4101-8717-6F68B0A845A1}"/>
              </a:ext>
            </a:extLst>
          </p:cNvPr>
          <p:cNvSpPr txBox="1"/>
          <p:nvPr/>
        </p:nvSpPr>
        <p:spPr>
          <a:xfrm>
            <a:off x="3764894" y="5390502"/>
            <a:ext cx="277640" cy="167738"/>
          </a:xfrm>
          <a:prstGeom prst="rect">
            <a:avLst/>
          </a:prstGeom>
          <a:noFill/>
        </p:spPr>
        <p:txBody>
          <a:bodyPr wrap="none" rtlCol="0">
            <a:spAutoFit/>
          </a:bodyPr>
          <a:lstStyle/>
          <a:p>
            <a:r>
              <a:rPr lang="es-AR" sz="490" dirty="0">
                <a:latin typeface="Agency FB" panose="020B0503020202020204" pitchFamily="34" charset="0"/>
              </a:rPr>
              <a:t>0,00</a:t>
            </a:r>
            <a:endParaRPr lang="es-AR" sz="980" dirty="0">
              <a:latin typeface="Agency FB" panose="020B0503020202020204" pitchFamily="34" charset="0"/>
            </a:endParaRPr>
          </a:p>
        </p:txBody>
      </p:sp>
      <p:sp>
        <p:nvSpPr>
          <p:cNvPr id="34" name="CuadroTexto 33">
            <a:extLst>
              <a:ext uri="{FF2B5EF4-FFF2-40B4-BE49-F238E27FC236}">
                <a16:creationId xmlns:a16="http://schemas.microsoft.com/office/drawing/2014/main" id="{2CD6A2A7-6D4D-427C-BD45-162E48C5DEC7}"/>
              </a:ext>
            </a:extLst>
          </p:cNvPr>
          <p:cNvSpPr txBox="1"/>
          <p:nvPr/>
        </p:nvSpPr>
        <p:spPr>
          <a:xfrm>
            <a:off x="3727953" y="5377018"/>
            <a:ext cx="210314" cy="167738"/>
          </a:xfrm>
          <a:prstGeom prst="rect">
            <a:avLst/>
          </a:prstGeom>
          <a:noFill/>
        </p:spPr>
        <p:txBody>
          <a:bodyPr wrap="none" rtlCol="0">
            <a:spAutoFit/>
          </a:bodyPr>
          <a:lstStyle/>
          <a:p>
            <a:r>
              <a:rPr lang="es-AR" sz="490" dirty="0">
                <a:latin typeface="Agency FB" panose="020B0503020202020204" pitchFamily="34" charset="0"/>
              </a:rPr>
              <a:t>+</a:t>
            </a:r>
            <a:endParaRPr lang="es-AR" sz="980" dirty="0">
              <a:latin typeface="Agency FB" panose="020B0503020202020204" pitchFamily="34" charset="0"/>
            </a:endParaRPr>
          </a:p>
        </p:txBody>
      </p:sp>
      <p:sp>
        <p:nvSpPr>
          <p:cNvPr id="35" name="CuadroTexto 34">
            <a:extLst>
              <a:ext uri="{FF2B5EF4-FFF2-40B4-BE49-F238E27FC236}">
                <a16:creationId xmlns:a16="http://schemas.microsoft.com/office/drawing/2014/main" id="{3C37A865-EC09-40B0-A0E1-7EAF9B8CD905}"/>
              </a:ext>
            </a:extLst>
          </p:cNvPr>
          <p:cNvSpPr txBox="1"/>
          <p:nvPr/>
        </p:nvSpPr>
        <p:spPr>
          <a:xfrm>
            <a:off x="3731987" y="5402637"/>
            <a:ext cx="203902" cy="167738"/>
          </a:xfrm>
          <a:prstGeom prst="rect">
            <a:avLst/>
          </a:prstGeom>
          <a:noFill/>
        </p:spPr>
        <p:txBody>
          <a:bodyPr wrap="none" rtlCol="0">
            <a:spAutoFit/>
          </a:bodyPr>
          <a:lstStyle/>
          <a:p>
            <a:r>
              <a:rPr lang="es-AR" sz="490" dirty="0">
                <a:latin typeface="Agency FB" panose="020B0503020202020204" pitchFamily="34" charset="0"/>
              </a:rPr>
              <a:t>-</a:t>
            </a:r>
            <a:endParaRPr lang="es-AR" sz="980" dirty="0">
              <a:latin typeface="Agency FB" panose="020B0503020202020204" pitchFamily="34" charset="0"/>
            </a:endParaRPr>
          </a:p>
        </p:txBody>
      </p:sp>
      <p:sp>
        <p:nvSpPr>
          <p:cNvPr id="36" name="CuadroTexto 35">
            <a:extLst>
              <a:ext uri="{FF2B5EF4-FFF2-40B4-BE49-F238E27FC236}">
                <a16:creationId xmlns:a16="http://schemas.microsoft.com/office/drawing/2014/main" id="{CDFC764D-63DD-49F7-99E2-680680507ACB}"/>
              </a:ext>
            </a:extLst>
          </p:cNvPr>
          <p:cNvSpPr txBox="1"/>
          <p:nvPr/>
        </p:nvSpPr>
        <p:spPr>
          <a:xfrm>
            <a:off x="4685546" y="5323184"/>
            <a:ext cx="303288" cy="167738"/>
          </a:xfrm>
          <a:prstGeom prst="rect">
            <a:avLst/>
          </a:prstGeom>
          <a:noFill/>
        </p:spPr>
        <p:txBody>
          <a:bodyPr wrap="none" rtlCol="0">
            <a:spAutoFit/>
          </a:bodyPr>
          <a:lstStyle/>
          <a:p>
            <a:r>
              <a:rPr lang="es-AR" sz="490" dirty="0">
                <a:latin typeface="Agency FB" panose="020B0503020202020204" pitchFamily="34" charset="0"/>
              </a:rPr>
              <a:t>+0,30</a:t>
            </a:r>
            <a:endParaRPr lang="es-AR" sz="980" dirty="0">
              <a:latin typeface="Agency FB" panose="020B0503020202020204" pitchFamily="34" charset="0"/>
            </a:endParaRPr>
          </a:p>
        </p:txBody>
      </p:sp>
      <p:sp>
        <p:nvSpPr>
          <p:cNvPr id="37" name="CuadroTexto 36">
            <a:extLst>
              <a:ext uri="{FF2B5EF4-FFF2-40B4-BE49-F238E27FC236}">
                <a16:creationId xmlns:a16="http://schemas.microsoft.com/office/drawing/2014/main" id="{712D7084-3F54-40C6-B92A-9CBDDABEC044}"/>
              </a:ext>
            </a:extLst>
          </p:cNvPr>
          <p:cNvSpPr txBox="1"/>
          <p:nvPr/>
        </p:nvSpPr>
        <p:spPr>
          <a:xfrm>
            <a:off x="8058996" y="5378367"/>
            <a:ext cx="277640" cy="167738"/>
          </a:xfrm>
          <a:prstGeom prst="rect">
            <a:avLst/>
          </a:prstGeom>
          <a:noFill/>
        </p:spPr>
        <p:txBody>
          <a:bodyPr wrap="none" rtlCol="0">
            <a:spAutoFit/>
          </a:bodyPr>
          <a:lstStyle/>
          <a:p>
            <a:r>
              <a:rPr lang="es-AR" sz="490" dirty="0">
                <a:latin typeface="Agency FB" panose="020B0503020202020204" pitchFamily="34" charset="0"/>
              </a:rPr>
              <a:t>0,00</a:t>
            </a:r>
            <a:endParaRPr lang="es-AR" sz="980" dirty="0">
              <a:latin typeface="Agency FB" panose="020B0503020202020204" pitchFamily="34" charset="0"/>
            </a:endParaRPr>
          </a:p>
        </p:txBody>
      </p:sp>
      <p:sp>
        <p:nvSpPr>
          <p:cNvPr id="38" name="CuadroTexto 37">
            <a:extLst>
              <a:ext uri="{FF2B5EF4-FFF2-40B4-BE49-F238E27FC236}">
                <a16:creationId xmlns:a16="http://schemas.microsoft.com/office/drawing/2014/main" id="{C296932E-F8A7-4FCC-B347-7E21DA9ACEA0}"/>
              </a:ext>
            </a:extLst>
          </p:cNvPr>
          <p:cNvSpPr txBox="1"/>
          <p:nvPr/>
        </p:nvSpPr>
        <p:spPr>
          <a:xfrm>
            <a:off x="8022055" y="5364883"/>
            <a:ext cx="210314" cy="167738"/>
          </a:xfrm>
          <a:prstGeom prst="rect">
            <a:avLst/>
          </a:prstGeom>
          <a:noFill/>
        </p:spPr>
        <p:txBody>
          <a:bodyPr wrap="none" rtlCol="0">
            <a:spAutoFit/>
          </a:bodyPr>
          <a:lstStyle/>
          <a:p>
            <a:r>
              <a:rPr lang="es-AR" sz="490" dirty="0">
                <a:latin typeface="Agency FB" panose="020B0503020202020204" pitchFamily="34" charset="0"/>
              </a:rPr>
              <a:t>+</a:t>
            </a:r>
            <a:endParaRPr lang="es-AR" sz="980" dirty="0">
              <a:latin typeface="Agency FB" panose="020B0503020202020204" pitchFamily="34" charset="0"/>
            </a:endParaRPr>
          </a:p>
        </p:txBody>
      </p:sp>
      <p:sp>
        <p:nvSpPr>
          <p:cNvPr id="39" name="CuadroTexto 38">
            <a:extLst>
              <a:ext uri="{FF2B5EF4-FFF2-40B4-BE49-F238E27FC236}">
                <a16:creationId xmlns:a16="http://schemas.microsoft.com/office/drawing/2014/main" id="{DA4ADEDB-30BF-40DF-9C5C-C71E3BE9A945}"/>
              </a:ext>
            </a:extLst>
          </p:cNvPr>
          <p:cNvSpPr txBox="1"/>
          <p:nvPr/>
        </p:nvSpPr>
        <p:spPr>
          <a:xfrm>
            <a:off x="8026089" y="5390502"/>
            <a:ext cx="203902" cy="167738"/>
          </a:xfrm>
          <a:prstGeom prst="rect">
            <a:avLst/>
          </a:prstGeom>
          <a:noFill/>
        </p:spPr>
        <p:txBody>
          <a:bodyPr wrap="none" rtlCol="0">
            <a:spAutoFit/>
          </a:bodyPr>
          <a:lstStyle/>
          <a:p>
            <a:r>
              <a:rPr lang="es-AR" sz="490" dirty="0">
                <a:latin typeface="Agency FB" panose="020B0503020202020204" pitchFamily="34" charset="0"/>
              </a:rPr>
              <a:t>-</a:t>
            </a:r>
            <a:endParaRPr lang="es-AR" sz="980" dirty="0">
              <a:latin typeface="Agency FB" panose="020B0503020202020204" pitchFamily="34" charset="0"/>
            </a:endParaRPr>
          </a:p>
        </p:txBody>
      </p:sp>
      <p:sp>
        <p:nvSpPr>
          <p:cNvPr id="40" name="CuadroTexto 39">
            <a:extLst>
              <a:ext uri="{FF2B5EF4-FFF2-40B4-BE49-F238E27FC236}">
                <a16:creationId xmlns:a16="http://schemas.microsoft.com/office/drawing/2014/main" id="{751F7F10-D355-4612-9147-162CAE2DF482}"/>
              </a:ext>
            </a:extLst>
          </p:cNvPr>
          <p:cNvSpPr txBox="1"/>
          <p:nvPr/>
        </p:nvSpPr>
        <p:spPr>
          <a:xfrm rot="16200000">
            <a:off x="5889931" y="5146744"/>
            <a:ext cx="269626" cy="167738"/>
          </a:xfrm>
          <a:prstGeom prst="rect">
            <a:avLst/>
          </a:prstGeom>
          <a:noFill/>
        </p:spPr>
        <p:txBody>
          <a:bodyPr wrap="none" rtlCol="0">
            <a:spAutoFit/>
          </a:bodyPr>
          <a:lstStyle/>
          <a:p>
            <a:r>
              <a:rPr lang="es-AR" sz="490" dirty="0">
                <a:latin typeface="Agency FB" panose="020B0503020202020204" pitchFamily="34" charset="0"/>
              </a:rPr>
              <a:t>2,70</a:t>
            </a:r>
            <a:endParaRPr lang="es-AR" sz="980" dirty="0">
              <a:latin typeface="Agency FB" panose="020B0503020202020204" pitchFamily="34" charset="0"/>
            </a:endParaRPr>
          </a:p>
        </p:txBody>
      </p:sp>
      <p:sp>
        <p:nvSpPr>
          <p:cNvPr id="41" name="CuadroTexto 40">
            <a:extLst>
              <a:ext uri="{FF2B5EF4-FFF2-40B4-BE49-F238E27FC236}">
                <a16:creationId xmlns:a16="http://schemas.microsoft.com/office/drawing/2014/main" id="{EE73339E-D73A-47DA-B881-DD3241314BD1}"/>
              </a:ext>
            </a:extLst>
          </p:cNvPr>
          <p:cNvSpPr txBox="1"/>
          <p:nvPr/>
        </p:nvSpPr>
        <p:spPr>
          <a:xfrm rot="16200000">
            <a:off x="5885924" y="4942967"/>
            <a:ext cx="277640" cy="167738"/>
          </a:xfrm>
          <a:prstGeom prst="rect">
            <a:avLst/>
          </a:prstGeom>
          <a:noFill/>
        </p:spPr>
        <p:txBody>
          <a:bodyPr wrap="none" rtlCol="0">
            <a:spAutoFit/>
          </a:bodyPr>
          <a:lstStyle/>
          <a:p>
            <a:r>
              <a:rPr lang="es-AR" sz="490" dirty="0">
                <a:latin typeface="Agency FB" panose="020B0503020202020204" pitchFamily="34" charset="0"/>
              </a:rPr>
              <a:t>0,30</a:t>
            </a:r>
            <a:endParaRPr lang="es-AR" sz="980" dirty="0">
              <a:latin typeface="Agency FB" panose="020B0503020202020204" pitchFamily="34" charset="0"/>
            </a:endParaRPr>
          </a:p>
        </p:txBody>
      </p:sp>
      <p:pic>
        <p:nvPicPr>
          <p:cNvPr id="43" name="Picture 4" descr="Resultado de imagen de arboles png autocad | Arboles png, Autocad, Arboles">
            <a:extLst>
              <a:ext uri="{FF2B5EF4-FFF2-40B4-BE49-F238E27FC236}">
                <a16:creationId xmlns:a16="http://schemas.microsoft.com/office/drawing/2014/main" id="{F113FDB8-E468-4FF2-9524-AE3788B0A219}"/>
              </a:ext>
            </a:extLst>
          </p:cNvPr>
          <p:cNvPicPr>
            <a:picLocks noChangeAspect="1" noChangeArrowheads="1"/>
          </p:cNvPicPr>
          <p:nvPr/>
        </p:nvPicPr>
        <p:blipFill rotWithShape="1">
          <a:blip r:embed="rId6">
            <a:biLevel thresh="75000"/>
            <a:extLst>
              <a:ext uri="{28A0092B-C50C-407E-A947-70E740481C1C}">
                <a14:useLocalDpi xmlns:a14="http://schemas.microsoft.com/office/drawing/2010/main" val="0"/>
              </a:ext>
            </a:extLst>
          </a:blip>
          <a:srcRect l="37798"/>
          <a:stretch/>
        </p:blipFill>
        <p:spPr bwMode="auto">
          <a:xfrm>
            <a:off x="1320507" y="883773"/>
            <a:ext cx="1212251" cy="1948893"/>
          </a:xfrm>
          <a:prstGeom prst="rect">
            <a:avLst/>
          </a:prstGeom>
          <a:noFill/>
          <a:extLst>
            <a:ext uri="{909E8E84-426E-40DD-AFC4-6F175D3DCCD1}">
              <a14:hiddenFill xmlns:a14="http://schemas.microsoft.com/office/drawing/2010/main">
                <a:solidFill>
                  <a:srgbClr val="FFFFFF"/>
                </a:solidFill>
              </a14:hiddenFill>
            </a:ext>
          </a:extLst>
        </p:spPr>
      </p:pic>
      <p:pic>
        <p:nvPicPr>
          <p:cNvPr id="44" name="Picture 2" descr="Árbol Bush Naturaleza - Gráficos vectoriales gratis en Pixabay">
            <a:extLst>
              <a:ext uri="{FF2B5EF4-FFF2-40B4-BE49-F238E27FC236}">
                <a16:creationId xmlns:a16="http://schemas.microsoft.com/office/drawing/2014/main" id="{1E5EA32E-0902-4A27-81AD-CBCC3E913318}"/>
              </a:ext>
            </a:extLst>
          </p:cNvPr>
          <p:cNvPicPr>
            <a:picLocks noChangeAspect="1" noChangeArrowheads="1"/>
          </p:cNvPicPr>
          <p:nvPr/>
        </p:nvPicPr>
        <p:blipFill rotWithShape="1">
          <a:blip r:embed="rId7">
            <a:lum bright="70000" contrast="-70000"/>
            <a:extLst>
              <a:ext uri="{28A0092B-C50C-407E-A947-70E740481C1C}">
                <a14:useLocalDpi xmlns:a14="http://schemas.microsoft.com/office/drawing/2010/main" val="0"/>
              </a:ext>
            </a:extLst>
          </a:blip>
          <a:srcRect b="49504"/>
          <a:stretch/>
        </p:blipFill>
        <p:spPr bwMode="auto">
          <a:xfrm>
            <a:off x="6938233" y="772560"/>
            <a:ext cx="2233650" cy="1022719"/>
          </a:xfrm>
          <a:prstGeom prst="rect">
            <a:avLst/>
          </a:prstGeom>
          <a:noFill/>
          <a:extLst>
            <a:ext uri="{909E8E84-426E-40DD-AFC4-6F175D3DCCD1}">
              <a14:hiddenFill xmlns:a14="http://schemas.microsoft.com/office/drawing/2010/main">
                <a:solidFill>
                  <a:srgbClr val="FFFFFF"/>
                </a:solidFill>
              </a14:hiddenFill>
            </a:ext>
          </a:extLst>
        </p:spPr>
      </p:pic>
      <p:pic>
        <p:nvPicPr>
          <p:cNvPr id="45" name="Picture 2" descr="Árbol Bush Naturaleza - Gráficos vectoriales gratis en Pixabay">
            <a:extLst>
              <a:ext uri="{FF2B5EF4-FFF2-40B4-BE49-F238E27FC236}">
                <a16:creationId xmlns:a16="http://schemas.microsoft.com/office/drawing/2014/main" id="{345641C4-0779-4A23-930E-05A88C1B30FB}"/>
              </a:ext>
            </a:extLst>
          </p:cNvPr>
          <p:cNvPicPr>
            <a:picLocks noChangeAspect="1" noChangeArrowheads="1"/>
          </p:cNvPicPr>
          <p:nvPr/>
        </p:nvPicPr>
        <p:blipFill rotWithShape="1">
          <a:blip r:embed="rId7">
            <a:lum bright="70000" contrast="-70000"/>
            <a:extLst>
              <a:ext uri="{28A0092B-C50C-407E-A947-70E740481C1C}">
                <a14:useLocalDpi xmlns:a14="http://schemas.microsoft.com/office/drawing/2010/main" val="0"/>
              </a:ext>
            </a:extLst>
          </a:blip>
          <a:srcRect b="49504"/>
          <a:stretch/>
        </p:blipFill>
        <p:spPr bwMode="auto">
          <a:xfrm>
            <a:off x="4793823" y="894292"/>
            <a:ext cx="2269906" cy="1056590"/>
          </a:xfrm>
          <a:prstGeom prst="rect">
            <a:avLst/>
          </a:prstGeom>
          <a:noFill/>
          <a:extLst>
            <a:ext uri="{909E8E84-426E-40DD-AFC4-6F175D3DCCD1}">
              <a14:hiddenFill xmlns:a14="http://schemas.microsoft.com/office/drawing/2010/main">
                <a:solidFill>
                  <a:srgbClr val="FFFFFF"/>
                </a:solidFill>
              </a14:hiddenFill>
            </a:ext>
          </a:extLst>
        </p:spPr>
      </p:pic>
      <p:pic>
        <p:nvPicPr>
          <p:cNvPr id="46" name="Picture 4" descr="Resultado de imagen de arboles png autocad | Arboles png, Autocad, Arboles">
            <a:extLst>
              <a:ext uri="{FF2B5EF4-FFF2-40B4-BE49-F238E27FC236}">
                <a16:creationId xmlns:a16="http://schemas.microsoft.com/office/drawing/2014/main" id="{683A10FD-CB6A-4645-8DB6-092C54BA308C}"/>
              </a:ext>
            </a:extLst>
          </p:cNvPr>
          <p:cNvPicPr>
            <a:picLocks noChangeAspect="1" noChangeArrowheads="1"/>
          </p:cNvPicPr>
          <p:nvPr/>
        </p:nvPicPr>
        <p:blipFill rotWithShape="1">
          <a:blip r:embed="rId6">
            <a:biLevel thresh="75000"/>
            <a:extLst>
              <a:ext uri="{28A0092B-C50C-407E-A947-70E740481C1C}">
                <a14:useLocalDpi xmlns:a14="http://schemas.microsoft.com/office/drawing/2010/main" val="0"/>
              </a:ext>
            </a:extLst>
          </a:blip>
          <a:srcRect b="39658"/>
          <a:stretch/>
        </p:blipFill>
        <p:spPr bwMode="auto">
          <a:xfrm>
            <a:off x="4303409" y="3797340"/>
            <a:ext cx="2014455" cy="1069161"/>
          </a:xfrm>
          <a:prstGeom prst="rect">
            <a:avLst/>
          </a:prstGeom>
          <a:noFill/>
          <a:extLst>
            <a:ext uri="{909E8E84-426E-40DD-AFC4-6F175D3DCCD1}">
              <a14:hiddenFill xmlns:a14="http://schemas.microsoft.com/office/drawing/2010/main">
                <a:solidFill>
                  <a:srgbClr val="FFFFFF"/>
                </a:solidFill>
              </a14:hiddenFill>
            </a:ext>
          </a:extLst>
        </p:spPr>
      </p:pic>
      <p:pic>
        <p:nvPicPr>
          <p:cNvPr id="47" name="Picture 4" descr="Resultado de imagen de arboles png autocad | Arboles png, Autocad, Arboles">
            <a:extLst>
              <a:ext uri="{FF2B5EF4-FFF2-40B4-BE49-F238E27FC236}">
                <a16:creationId xmlns:a16="http://schemas.microsoft.com/office/drawing/2014/main" id="{A1C844F0-F603-403C-A703-9595A974E025}"/>
              </a:ext>
            </a:extLst>
          </p:cNvPr>
          <p:cNvPicPr>
            <a:picLocks noChangeAspect="1" noChangeArrowheads="1"/>
          </p:cNvPicPr>
          <p:nvPr/>
        </p:nvPicPr>
        <p:blipFill rotWithShape="1">
          <a:blip r:embed="rId6">
            <a:biLevel thresh="75000"/>
            <a:extLst>
              <a:ext uri="{28A0092B-C50C-407E-A947-70E740481C1C}">
                <a14:useLocalDpi xmlns:a14="http://schemas.microsoft.com/office/drawing/2010/main" val="0"/>
              </a:ext>
            </a:extLst>
          </a:blip>
          <a:srcRect t="1" b="48965"/>
          <a:stretch/>
        </p:blipFill>
        <p:spPr bwMode="auto">
          <a:xfrm>
            <a:off x="5324118" y="3455735"/>
            <a:ext cx="2799666" cy="1193169"/>
          </a:xfrm>
          <a:prstGeom prst="rect">
            <a:avLst/>
          </a:prstGeom>
          <a:noFill/>
          <a:extLst>
            <a:ext uri="{909E8E84-426E-40DD-AFC4-6F175D3DCCD1}">
              <a14:hiddenFill xmlns:a14="http://schemas.microsoft.com/office/drawing/2010/main">
                <a:solidFill>
                  <a:srgbClr val="FFFFFF"/>
                </a:solidFill>
              </a14:hiddenFill>
            </a:ext>
          </a:extLst>
        </p:spPr>
      </p:pic>
      <p:pic>
        <p:nvPicPr>
          <p:cNvPr id="50" name="Imagen 49">
            <a:extLst>
              <a:ext uri="{FF2B5EF4-FFF2-40B4-BE49-F238E27FC236}">
                <a16:creationId xmlns:a16="http://schemas.microsoft.com/office/drawing/2014/main" id="{35039239-71C6-4D1A-9FA8-51F880C037FF}"/>
              </a:ext>
            </a:extLst>
          </p:cNvPr>
          <p:cNvPicPr>
            <a:picLocks noChangeAspect="1"/>
          </p:cNvPicPr>
          <p:nvPr/>
        </p:nvPicPr>
        <p:blipFill>
          <a:blip r:embed="rId8">
            <a:duotone>
              <a:schemeClr val="accent2">
                <a:shade val="45000"/>
                <a:satMod val="135000"/>
              </a:schemeClr>
              <a:prstClr val="white"/>
            </a:duotone>
            <a:extLst>
              <a:ext uri="{BEBA8EAE-BF5A-486C-A8C5-ECC9F3942E4B}">
                <a14:imgProps xmlns:a14="http://schemas.microsoft.com/office/drawing/2010/main">
                  <a14:imgLayer r:embed="rId9">
                    <a14:imgEffect>
                      <a14:brightnessContrast bright="-40000"/>
                    </a14:imgEffect>
                  </a14:imgLayer>
                </a14:imgProps>
              </a:ext>
            </a:extLst>
          </a:blip>
          <a:stretch>
            <a:fillRect/>
          </a:stretch>
        </p:blipFill>
        <p:spPr>
          <a:xfrm flipH="1">
            <a:off x="4061139" y="5172925"/>
            <a:ext cx="192123" cy="242076"/>
          </a:xfrm>
          <a:prstGeom prst="rect">
            <a:avLst/>
          </a:prstGeom>
        </p:spPr>
      </p:pic>
      <p:pic>
        <p:nvPicPr>
          <p:cNvPr id="54" name="Imagen 53">
            <a:extLst>
              <a:ext uri="{FF2B5EF4-FFF2-40B4-BE49-F238E27FC236}">
                <a16:creationId xmlns:a16="http://schemas.microsoft.com/office/drawing/2014/main" id="{530484B6-00AA-4BA6-9345-DC970556D144}"/>
              </a:ext>
            </a:extLst>
          </p:cNvPr>
          <p:cNvPicPr>
            <a:picLocks noChangeAspect="1"/>
          </p:cNvPicPr>
          <p:nvPr/>
        </p:nvPicPr>
        <p:blipFill>
          <a:blip r:embed="rId10">
            <a:duotone>
              <a:schemeClr val="accent2">
                <a:shade val="45000"/>
                <a:satMod val="135000"/>
              </a:schemeClr>
              <a:prstClr val="white"/>
            </a:duotone>
            <a:extLst>
              <a:ext uri="{BEBA8EAE-BF5A-486C-A8C5-ECC9F3942E4B}">
                <a14:imgProps xmlns:a14="http://schemas.microsoft.com/office/drawing/2010/main">
                  <a14:imgLayer r:embed="rId11">
                    <a14:imgEffect>
                      <a14:brightnessContrast bright="-20000"/>
                    </a14:imgEffect>
                  </a14:imgLayer>
                </a14:imgProps>
              </a:ext>
            </a:extLst>
          </a:blip>
          <a:stretch>
            <a:fillRect/>
          </a:stretch>
        </p:blipFill>
        <p:spPr>
          <a:xfrm>
            <a:off x="6494889" y="5220370"/>
            <a:ext cx="182357" cy="245011"/>
          </a:xfrm>
          <a:prstGeom prst="rect">
            <a:avLst/>
          </a:prstGeom>
        </p:spPr>
      </p:pic>
      <p:pic>
        <p:nvPicPr>
          <p:cNvPr id="56" name="Imagen 55">
            <a:extLst>
              <a:ext uri="{FF2B5EF4-FFF2-40B4-BE49-F238E27FC236}">
                <a16:creationId xmlns:a16="http://schemas.microsoft.com/office/drawing/2014/main" id="{16E44212-5460-44A2-96F9-EB52F92322F2}"/>
              </a:ext>
            </a:extLst>
          </p:cNvPr>
          <p:cNvPicPr>
            <a:picLocks noChangeAspect="1"/>
          </p:cNvPicPr>
          <p:nvPr/>
        </p:nvPicPr>
        <p:blipFill rotWithShape="1">
          <a:blip r:embed="rId12">
            <a:duotone>
              <a:schemeClr val="accent2">
                <a:shade val="45000"/>
                <a:satMod val="135000"/>
              </a:schemeClr>
              <a:prstClr val="white"/>
            </a:duotone>
          </a:blip>
          <a:srcRect l="1" r="-1" b="66415"/>
          <a:stretch/>
        </p:blipFill>
        <p:spPr>
          <a:xfrm flipH="1">
            <a:off x="7458405" y="5138041"/>
            <a:ext cx="167088" cy="143160"/>
          </a:xfrm>
          <a:prstGeom prst="rect">
            <a:avLst/>
          </a:prstGeom>
        </p:spPr>
      </p:pic>
      <p:pic>
        <p:nvPicPr>
          <p:cNvPr id="62" name="Imagen 61">
            <a:extLst>
              <a:ext uri="{FF2B5EF4-FFF2-40B4-BE49-F238E27FC236}">
                <a16:creationId xmlns:a16="http://schemas.microsoft.com/office/drawing/2014/main" id="{88014D1B-44FC-4BEA-A38C-20B5BC31B165}"/>
              </a:ext>
            </a:extLst>
          </p:cNvPr>
          <p:cNvPicPr>
            <a:picLocks noChangeAspect="1"/>
          </p:cNvPicPr>
          <p:nvPr/>
        </p:nvPicPr>
        <p:blipFill>
          <a:blip r:embed="rId13">
            <a:duotone>
              <a:schemeClr val="accent2">
                <a:shade val="45000"/>
                <a:satMod val="135000"/>
              </a:schemeClr>
              <a:prstClr val="white"/>
            </a:duotone>
            <a:extLst>
              <a:ext uri="{BEBA8EAE-BF5A-486C-A8C5-ECC9F3942E4B}">
                <a14:imgProps xmlns:a14="http://schemas.microsoft.com/office/drawing/2010/main">
                  <a14:imgLayer r:embed="rId14">
                    <a14:imgEffect>
                      <a14:brightnessContrast bright="-20000" contrast="-20000"/>
                    </a14:imgEffect>
                  </a14:imgLayer>
                </a14:imgProps>
              </a:ext>
            </a:extLst>
          </a:blip>
          <a:stretch>
            <a:fillRect/>
          </a:stretch>
        </p:blipFill>
        <p:spPr>
          <a:xfrm flipH="1">
            <a:off x="1595806" y="2565681"/>
            <a:ext cx="278291" cy="266984"/>
          </a:xfrm>
          <a:prstGeom prst="rect">
            <a:avLst/>
          </a:prstGeom>
        </p:spPr>
      </p:pic>
      <p:cxnSp>
        <p:nvCxnSpPr>
          <p:cNvPr id="8" name="Conector recto 7">
            <a:extLst>
              <a:ext uri="{FF2B5EF4-FFF2-40B4-BE49-F238E27FC236}">
                <a16:creationId xmlns:a16="http://schemas.microsoft.com/office/drawing/2014/main" id="{1AA58711-BD75-4A06-A9F8-8832AC68A204}"/>
              </a:ext>
            </a:extLst>
          </p:cNvPr>
          <p:cNvCxnSpPr>
            <a:cxnSpLocks/>
          </p:cNvCxnSpPr>
          <p:nvPr/>
        </p:nvCxnSpPr>
        <p:spPr>
          <a:xfrm>
            <a:off x="4396090" y="1988396"/>
            <a:ext cx="2651613" cy="0"/>
          </a:xfrm>
          <a:prstGeom prst="line">
            <a:avLst/>
          </a:prstGeom>
          <a:ln w="9525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57" name="Conector recto 56">
            <a:extLst>
              <a:ext uri="{FF2B5EF4-FFF2-40B4-BE49-F238E27FC236}">
                <a16:creationId xmlns:a16="http://schemas.microsoft.com/office/drawing/2014/main" id="{C27F400B-C227-4A82-93AB-4887A5D6A0CB}"/>
              </a:ext>
            </a:extLst>
          </p:cNvPr>
          <p:cNvCxnSpPr>
            <a:cxnSpLocks/>
          </p:cNvCxnSpPr>
          <p:nvPr/>
        </p:nvCxnSpPr>
        <p:spPr>
          <a:xfrm>
            <a:off x="4396090" y="1960834"/>
            <a:ext cx="67661" cy="0"/>
          </a:xfrm>
          <a:prstGeom prst="line">
            <a:avLst/>
          </a:prstGeom>
          <a:ln w="762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61" name="Conector recto 60">
            <a:extLst>
              <a:ext uri="{FF2B5EF4-FFF2-40B4-BE49-F238E27FC236}">
                <a16:creationId xmlns:a16="http://schemas.microsoft.com/office/drawing/2014/main" id="{3BD1E23C-DFB8-408E-A7E7-2432B363A446}"/>
              </a:ext>
            </a:extLst>
          </p:cNvPr>
          <p:cNvCxnSpPr>
            <a:cxnSpLocks/>
          </p:cNvCxnSpPr>
          <p:nvPr/>
        </p:nvCxnSpPr>
        <p:spPr>
          <a:xfrm>
            <a:off x="6981859" y="1956228"/>
            <a:ext cx="65844" cy="0"/>
          </a:xfrm>
          <a:prstGeom prst="line">
            <a:avLst/>
          </a:prstGeom>
          <a:ln w="762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64" name="Conector recto 63">
            <a:extLst>
              <a:ext uri="{FF2B5EF4-FFF2-40B4-BE49-F238E27FC236}">
                <a16:creationId xmlns:a16="http://schemas.microsoft.com/office/drawing/2014/main" id="{A80EB4FE-45C4-44EC-9BF7-5E64954A39CF}"/>
              </a:ext>
            </a:extLst>
          </p:cNvPr>
          <p:cNvCxnSpPr>
            <a:cxnSpLocks/>
          </p:cNvCxnSpPr>
          <p:nvPr/>
        </p:nvCxnSpPr>
        <p:spPr>
          <a:xfrm>
            <a:off x="5324118" y="2002553"/>
            <a:ext cx="0" cy="747681"/>
          </a:xfrm>
          <a:prstGeom prst="line">
            <a:avLst/>
          </a:prstGeom>
          <a:ln w="381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67" name="Conector recto 66">
            <a:extLst>
              <a:ext uri="{FF2B5EF4-FFF2-40B4-BE49-F238E27FC236}">
                <a16:creationId xmlns:a16="http://schemas.microsoft.com/office/drawing/2014/main" id="{89071D08-25C3-48E2-BAC9-644153F0D35D}"/>
              </a:ext>
            </a:extLst>
          </p:cNvPr>
          <p:cNvCxnSpPr>
            <a:cxnSpLocks/>
          </p:cNvCxnSpPr>
          <p:nvPr/>
        </p:nvCxnSpPr>
        <p:spPr>
          <a:xfrm>
            <a:off x="6387820" y="2002554"/>
            <a:ext cx="0" cy="752318"/>
          </a:xfrm>
          <a:prstGeom prst="line">
            <a:avLst/>
          </a:prstGeom>
          <a:ln w="381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70" name="Conector recto 69">
            <a:extLst>
              <a:ext uri="{FF2B5EF4-FFF2-40B4-BE49-F238E27FC236}">
                <a16:creationId xmlns:a16="http://schemas.microsoft.com/office/drawing/2014/main" id="{90F0F952-F838-46A1-90FB-E3C9CD731B22}"/>
              </a:ext>
            </a:extLst>
          </p:cNvPr>
          <p:cNvCxnSpPr>
            <a:cxnSpLocks/>
          </p:cNvCxnSpPr>
          <p:nvPr/>
        </p:nvCxnSpPr>
        <p:spPr>
          <a:xfrm flipH="1">
            <a:off x="4380427" y="1936626"/>
            <a:ext cx="83323"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2" name="Conector recto 71">
            <a:extLst>
              <a:ext uri="{FF2B5EF4-FFF2-40B4-BE49-F238E27FC236}">
                <a16:creationId xmlns:a16="http://schemas.microsoft.com/office/drawing/2014/main" id="{1EEBF23D-A0C0-4DC8-8085-FC6BB2970FBA}"/>
              </a:ext>
            </a:extLst>
          </p:cNvPr>
          <p:cNvCxnSpPr>
            <a:cxnSpLocks/>
          </p:cNvCxnSpPr>
          <p:nvPr/>
        </p:nvCxnSpPr>
        <p:spPr>
          <a:xfrm flipV="1">
            <a:off x="4384333" y="1938225"/>
            <a:ext cx="0" cy="79991"/>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4" name="Conector recto 73">
            <a:extLst>
              <a:ext uri="{FF2B5EF4-FFF2-40B4-BE49-F238E27FC236}">
                <a16:creationId xmlns:a16="http://schemas.microsoft.com/office/drawing/2014/main" id="{6187398E-A441-44FB-A405-CA1F92202FAA}"/>
              </a:ext>
            </a:extLst>
          </p:cNvPr>
          <p:cNvCxnSpPr>
            <a:cxnSpLocks/>
          </p:cNvCxnSpPr>
          <p:nvPr/>
        </p:nvCxnSpPr>
        <p:spPr>
          <a:xfrm flipH="1" flipV="1">
            <a:off x="4462124" y="1936628"/>
            <a:ext cx="1627" cy="24206"/>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1" name="Conector recto 80">
            <a:extLst>
              <a:ext uri="{FF2B5EF4-FFF2-40B4-BE49-F238E27FC236}">
                <a16:creationId xmlns:a16="http://schemas.microsoft.com/office/drawing/2014/main" id="{DC28312B-8D88-4A05-99E1-721B730BD1B5}"/>
              </a:ext>
            </a:extLst>
          </p:cNvPr>
          <p:cNvCxnSpPr>
            <a:cxnSpLocks/>
          </p:cNvCxnSpPr>
          <p:nvPr/>
        </p:nvCxnSpPr>
        <p:spPr>
          <a:xfrm flipH="1">
            <a:off x="4457519" y="1956228"/>
            <a:ext cx="2518109"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3" name="Conector recto 82">
            <a:extLst>
              <a:ext uri="{FF2B5EF4-FFF2-40B4-BE49-F238E27FC236}">
                <a16:creationId xmlns:a16="http://schemas.microsoft.com/office/drawing/2014/main" id="{2B702B89-025A-4164-8362-61CF5B4FD0DB}"/>
              </a:ext>
            </a:extLst>
          </p:cNvPr>
          <p:cNvCxnSpPr>
            <a:cxnSpLocks/>
          </p:cNvCxnSpPr>
          <p:nvPr/>
        </p:nvCxnSpPr>
        <p:spPr>
          <a:xfrm flipH="1">
            <a:off x="6981859" y="1936626"/>
            <a:ext cx="76164"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5" name="Conector recto 84">
            <a:extLst>
              <a:ext uri="{FF2B5EF4-FFF2-40B4-BE49-F238E27FC236}">
                <a16:creationId xmlns:a16="http://schemas.microsoft.com/office/drawing/2014/main" id="{171A1B5F-2C81-4613-9228-4BE5AF216E46}"/>
              </a:ext>
            </a:extLst>
          </p:cNvPr>
          <p:cNvCxnSpPr>
            <a:cxnSpLocks/>
          </p:cNvCxnSpPr>
          <p:nvPr/>
        </p:nvCxnSpPr>
        <p:spPr>
          <a:xfrm flipV="1">
            <a:off x="7053084" y="1936627"/>
            <a:ext cx="0" cy="79991"/>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6" name="Conector recto 85">
            <a:extLst>
              <a:ext uri="{FF2B5EF4-FFF2-40B4-BE49-F238E27FC236}">
                <a16:creationId xmlns:a16="http://schemas.microsoft.com/office/drawing/2014/main" id="{D38205B7-FA42-4DFC-A376-D1FE7303D935}"/>
              </a:ext>
            </a:extLst>
          </p:cNvPr>
          <p:cNvCxnSpPr>
            <a:cxnSpLocks/>
          </p:cNvCxnSpPr>
          <p:nvPr/>
        </p:nvCxnSpPr>
        <p:spPr>
          <a:xfrm flipH="1" flipV="1">
            <a:off x="6975065" y="1928236"/>
            <a:ext cx="229" cy="35507"/>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1" name="Conector recto 90">
            <a:extLst>
              <a:ext uri="{FF2B5EF4-FFF2-40B4-BE49-F238E27FC236}">
                <a16:creationId xmlns:a16="http://schemas.microsoft.com/office/drawing/2014/main" id="{62BEAE80-7908-4842-9126-A6927F90AE5F}"/>
              </a:ext>
            </a:extLst>
          </p:cNvPr>
          <p:cNvCxnSpPr>
            <a:cxnSpLocks/>
          </p:cNvCxnSpPr>
          <p:nvPr/>
        </p:nvCxnSpPr>
        <p:spPr>
          <a:xfrm flipH="1" flipV="1">
            <a:off x="4491891" y="2027662"/>
            <a:ext cx="581564" cy="2201"/>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8" name="Conector recto 57">
            <a:extLst>
              <a:ext uri="{FF2B5EF4-FFF2-40B4-BE49-F238E27FC236}">
                <a16:creationId xmlns:a16="http://schemas.microsoft.com/office/drawing/2014/main" id="{570920AD-0D45-4720-9D11-E8E7F359555F}"/>
              </a:ext>
            </a:extLst>
          </p:cNvPr>
          <p:cNvCxnSpPr/>
          <p:nvPr/>
        </p:nvCxnSpPr>
        <p:spPr>
          <a:xfrm flipH="1">
            <a:off x="4380428" y="2013405"/>
            <a:ext cx="928029"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3" name="Conector recto 92">
            <a:extLst>
              <a:ext uri="{FF2B5EF4-FFF2-40B4-BE49-F238E27FC236}">
                <a16:creationId xmlns:a16="http://schemas.microsoft.com/office/drawing/2014/main" id="{87B12FE0-C1FB-4EDD-9D00-25A1AD6FE121}"/>
              </a:ext>
            </a:extLst>
          </p:cNvPr>
          <p:cNvCxnSpPr>
            <a:cxnSpLocks/>
          </p:cNvCxnSpPr>
          <p:nvPr/>
        </p:nvCxnSpPr>
        <p:spPr>
          <a:xfrm flipH="1">
            <a:off x="5558066" y="2027662"/>
            <a:ext cx="805177" cy="5503"/>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76" name="Conector recto 75">
            <a:extLst>
              <a:ext uri="{FF2B5EF4-FFF2-40B4-BE49-F238E27FC236}">
                <a16:creationId xmlns:a16="http://schemas.microsoft.com/office/drawing/2014/main" id="{4E2CD5A6-DB21-4B4D-9366-0827FB1ACB33}"/>
              </a:ext>
            </a:extLst>
          </p:cNvPr>
          <p:cNvCxnSpPr>
            <a:cxnSpLocks/>
          </p:cNvCxnSpPr>
          <p:nvPr/>
        </p:nvCxnSpPr>
        <p:spPr>
          <a:xfrm flipH="1">
            <a:off x="5336933" y="2015676"/>
            <a:ext cx="1026309"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5" name="Conector recto 94">
            <a:extLst>
              <a:ext uri="{FF2B5EF4-FFF2-40B4-BE49-F238E27FC236}">
                <a16:creationId xmlns:a16="http://schemas.microsoft.com/office/drawing/2014/main" id="{2A852134-FB94-45D3-A4A3-0B30CE7BE6EE}"/>
              </a:ext>
            </a:extLst>
          </p:cNvPr>
          <p:cNvCxnSpPr>
            <a:cxnSpLocks/>
          </p:cNvCxnSpPr>
          <p:nvPr/>
        </p:nvCxnSpPr>
        <p:spPr>
          <a:xfrm flipH="1">
            <a:off x="6406993" y="2027662"/>
            <a:ext cx="373771"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7" name="Conector recto 96">
            <a:extLst>
              <a:ext uri="{FF2B5EF4-FFF2-40B4-BE49-F238E27FC236}">
                <a16:creationId xmlns:a16="http://schemas.microsoft.com/office/drawing/2014/main" id="{A4FB00DD-2AAA-4171-97E7-B11BC43F890E}"/>
              </a:ext>
            </a:extLst>
          </p:cNvPr>
          <p:cNvCxnSpPr>
            <a:cxnSpLocks/>
          </p:cNvCxnSpPr>
          <p:nvPr/>
        </p:nvCxnSpPr>
        <p:spPr>
          <a:xfrm flipH="1">
            <a:off x="6818724" y="2027662"/>
            <a:ext cx="139602"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78" name="Conector recto 77">
            <a:extLst>
              <a:ext uri="{FF2B5EF4-FFF2-40B4-BE49-F238E27FC236}">
                <a16:creationId xmlns:a16="http://schemas.microsoft.com/office/drawing/2014/main" id="{DE8C0956-CCBB-4545-9E3A-C00D16D70E9B}"/>
              </a:ext>
            </a:extLst>
          </p:cNvPr>
          <p:cNvCxnSpPr>
            <a:cxnSpLocks/>
          </p:cNvCxnSpPr>
          <p:nvPr/>
        </p:nvCxnSpPr>
        <p:spPr>
          <a:xfrm flipH="1" flipV="1">
            <a:off x="6401540" y="2015676"/>
            <a:ext cx="651544" cy="942"/>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9" name="Conector recto 98">
            <a:extLst>
              <a:ext uri="{FF2B5EF4-FFF2-40B4-BE49-F238E27FC236}">
                <a16:creationId xmlns:a16="http://schemas.microsoft.com/office/drawing/2014/main" id="{07B4CE90-2794-4AA1-A053-8D57CB2F4053}"/>
              </a:ext>
            </a:extLst>
          </p:cNvPr>
          <p:cNvCxnSpPr/>
          <p:nvPr/>
        </p:nvCxnSpPr>
        <p:spPr>
          <a:xfrm>
            <a:off x="5342703" y="2017869"/>
            <a:ext cx="0" cy="733617"/>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0" name="Conector recto 109">
            <a:extLst>
              <a:ext uri="{FF2B5EF4-FFF2-40B4-BE49-F238E27FC236}">
                <a16:creationId xmlns:a16="http://schemas.microsoft.com/office/drawing/2014/main" id="{16FE95B2-1827-4332-9469-B2C6BFE64E83}"/>
              </a:ext>
            </a:extLst>
          </p:cNvPr>
          <p:cNvCxnSpPr/>
          <p:nvPr/>
        </p:nvCxnSpPr>
        <p:spPr>
          <a:xfrm>
            <a:off x="5308456" y="2017869"/>
            <a:ext cx="0" cy="733617"/>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1" name="Conector recto 110">
            <a:extLst>
              <a:ext uri="{FF2B5EF4-FFF2-40B4-BE49-F238E27FC236}">
                <a16:creationId xmlns:a16="http://schemas.microsoft.com/office/drawing/2014/main" id="{8DCDEE34-B4DD-477D-8A67-4D4511799762}"/>
              </a:ext>
            </a:extLst>
          </p:cNvPr>
          <p:cNvCxnSpPr>
            <a:cxnSpLocks/>
          </p:cNvCxnSpPr>
          <p:nvPr/>
        </p:nvCxnSpPr>
        <p:spPr>
          <a:xfrm>
            <a:off x="6365082" y="2017187"/>
            <a:ext cx="5762" cy="726251"/>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5" name="Conector recto 114">
            <a:extLst>
              <a:ext uri="{FF2B5EF4-FFF2-40B4-BE49-F238E27FC236}">
                <a16:creationId xmlns:a16="http://schemas.microsoft.com/office/drawing/2014/main" id="{47085044-6F44-4DD4-9A0E-081CDD6E4107}"/>
              </a:ext>
            </a:extLst>
          </p:cNvPr>
          <p:cNvCxnSpPr>
            <a:cxnSpLocks/>
          </p:cNvCxnSpPr>
          <p:nvPr/>
        </p:nvCxnSpPr>
        <p:spPr>
          <a:xfrm flipH="1">
            <a:off x="6404797" y="2015994"/>
            <a:ext cx="2556" cy="726251"/>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6" name="Conector recto 115">
            <a:extLst>
              <a:ext uri="{FF2B5EF4-FFF2-40B4-BE49-F238E27FC236}">
                <a16:creationId xmlns:a16="http://schemas.microsoft.com/office/drawing/2014/main" id="{45E62959-9870-495E-9C4A-8E0A350CC905}"/>
              </a:ext>
            </a:extLst>
          </p:cNvPr>
          <p:cNvCxnSpPr>
            <a:cxnSpLocks/>
          </p:cNvCxnSpPr>
          <p:nvPr/>
        </p:nvCxnSpPr>
        <p:spPr>
          <a:xfrm>
            <a:off x="6982452" y="2000510"/>
            <a:ext cx="0" cy="752318"/>
          </a:xfrm>
          <a:prstGeom prst="line">
            <a:avLst/>
          </a:prstGeom>
          <a:ln w="381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17" name="Conector recto 116">
            <a:extLst>
              <a:ext uri="{FF2B5EF4-FFF2-40B4-BE49-F238E27FC236}">
                <a16:creationId xmlns:a16="http://schemas.microsoft.com/office/drawing/2014/main" id="{575EDF61-D100-4F21-8A71-03CAD33D7263}"/>
              </a:ext>
            </a:extLst>
          </p:cNvPr>
          <p:cNvCxnSpPr>
            <a:cxnSpLocks/>
          </p:cNvCxnSpPr>
          <p:nvPr/>
        </p:nvCxnSpPr>
        <p:spPr>
          <a:xfrm>
            <a:off x="6959714" y="2015143"/>
            <a:ext cx="5762" cy="726251"/>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8" name="Conector recto 117">
            <a:extLst>
              <a:ext uri="{FF2B5EF4-FFF2-40B4-BE49-F238E27FC236}">
                <a16:creationId xmlns:a16="http://schemas.microsoft.com/office/drawing/2014/main" id="{3AB7F0E7-5F51-4F26-8662-3810304DFBA2}"/>
              </a:ext>
            </a:extLst>
          </p:cNvPr>
          <p:cNvCxnSpPr>
            <a:cxnSpLocks/>
          </p:cNvCxnSpPr>
          <p:nvPr/>
        </p:nvCxnSpPr>
        <p:spPr>
          <a:xfrm>
            <a:off x="7001985" y="2013949"/>
            <a:ext cx="0" cy="737537"/>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0" name="Conector recto 119">
            <a:extLst>
              <a:ext uri="{FF2B5EF4-FFF2-40B4-BE49-F238E27FC236}">
                <a16:creationId xmlns:a16="http://schemas.microsoft.com/office/drawing/2014/main" id="{BF36DA34-F25B-4268-A141-12F3521E90CA}"/>
              </a:ext>
            </a:extLst>
          </p:cNvPr>
          <p:cNvCxnSpPr>
            <a:cxnSpLocks/>
          </p:cNvCxnSpPr>
          <p:nvPr/>
        </p:nvCxnSpPr>
        <p:spPr>
          <a:xfrm>
            <a:off x="3239798" y="2192991"/>
            <a:ext cx="1241717" cy="5163"/>
          </a:xfrm>
          <a:prstGeom prst="line">
            <a:avLst/>
          </a:prstGeom>
          <a:ln w="9525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24" name="Conector recto 123">
            <a:extLst>
              <a:ext uri="{FF2B5EF4-FFF2-40B4-BE49-F238E27FC236}">
                <a16:creationId xmlns:a16="http://schemas.microsoft.com/office/drawing/2014/main" id="{E34C858D-41AA-421A-A096-20A81F9C9261}"/>
              </a:ext>
            </a:extLst>
          </p:cNvPr>
          <p:cNvCxnSpPr>
            <a:cxnSpLocks/>
          </p:cNvCxnSpPr>
          <p:nvPr/>
        </p:nvCxnSpPr>
        <p:spPr>
          <a:xfrm flipH="1" flipV="1">
            <a:off x="3233395" y="2225963"/>
            <a:ext cx="1230355" cy="9778"/>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2" name="Conector recto 131">
            <a:extLst>
              <a:ext uri="{FF2B5EF4-FFF2-40B4-BE49-F238E27FC236}">
                <a16:creationId xmlns:a16="http://schemas.microsoft.com/office/drawing/2014/main" id="{4D4C01DE-1F36-4DC4-AB5B-1092DD99F8C6}"/>
              </a:ext>
            </a:extLst>
          </p:cNvPr>
          <p:cNvCxnSpPr>
            <a:cxnSpLocks/>
          </p:cNvCxnSpPr>
          <p:nvPr/>
        </p:nvCxnSpPr>
        <p:spPr>
          <a:xfrm>
            <a:off x="3239798" y="2170752"/>
            <a:ext cx="67661" cy="0"/>
          </a:xfrm>
          <a:prstGeom prst="line">
            <a:avLst/>
          </a:prstGeom>
          <a:ln w="762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29" name="Conector recto 128">
            <a:extLst>
              <a:ext uri="{FF2B5EF4-FFF2-40B4-BE49-F238E27FC236}">
                <a16:creationId xmlns:a16="http://schemas.microsoft.com/office/drawing/2014/main" id="{89F2ECC6-E6E0-4F1B-9B74-B922B1BBB72B}"/>
              </a:ext>
            </a:extLst>
          </p:cNvPr>
          <p:cNvCxnSpPr>
            <a:cxnSpLocks/>
          </p:cNvCxnSpPr>
          <p:nvPr/>
        </p:nvCxnSpPr>
        <p:spPr>
          <a:xfrm flipV="1">
            <a:off x="3233395" y="2145972"/>
            <a:ext cx="0" cy="79991"/>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8" name="Conector recto 127">
            <a:extLst>
              <a:ext uri="{FF2B5EF4-FFF2-40B4-BE49-F238E27FC236}">
                <a16:creationId xmlns:a16="http://schemas.microsoft.com/office/drawing/2014/main" id="{A16F22D6-71F0-47E8-965D-6FBF6793B6C8}"/>
              </a:ext>
            </a:extLst>
          </p:cNvPr>
          <p:cNvCxnSpPr>
            <a:cxnSpLocks/>
          </p:cNvCxnSpPr>
          <p:nvPr/>
        </p:nvCxnSpPr>
        <p:spPr>
          <a:xfrm flipH="1">
            <a:off x="3231718" y="2142436"/>
            <a:ext cx="83323"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0" name="Conector recto 129">
            <a:extLst>
              <a:ext uri="{FF2B5EF4-FFF2-40B4-BE49-F238E27FC236}">
                <a16:creationId xmlns:a16="http://schemas.microsoft.com/office/drawing/2014/main" id="{F36D5FC6-C74E-4811-8661-8C4DB5BF3346}"/>
              </a:ext>
            </a:extLst>
          </p:cNvPr>
          <p:cNvCxnSpPr>
            <a:cxnSpLocks/>
          </p:cNvCxnSpPr>
          <p:nvPr/>
        </p:nvCxnSpPr>
        <p:spPr>
          <a:xfrm flipV="1">
            <a:off x="3311185" y="2144375"/>
            <a:ext cx="0" cy="26377"/>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5" name="Conector recto 134">
            <a:extLst>
              <a:ext uri="{FF2B5EF4-FFF2-40B4-BE49-F238E27FC236}">
                <a16:creationId xmlns:a16="http://schemas.microsoft.com/office/drawing/2014/main" id="{1A089B39-D3A9-4E06-A3CB-F10C74D5B93E}"/>
              </a:ext>
            </a:extLst>
          </p:cNvPr>
          <p:cNvCxnSpPr>
            <a:cxnSpLocks/>
          </p:cNvCxnSpPr>
          <p:nvPr/>
        </p:nvCxnSpPr>
        <p:spPr>
          <a:xfrm>
            <a:off x="4476481" y="2170752"/>
            <a:ext cx="0" cy="579483"/>
          </a:xfrm>
          <a:prstGeom prst="line">
            <a:avLst/>
          </a:prstGeom>
          <a:ln w="381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37" name="Conector recto 136">
            <a:extLst>
              <a:ext uri="{FF2B5EF4-FFF2-40B4-BE49-F238E27FC236}">
                <a16:creationId xmlns:a16="http://schemas.microsoft.com/office/drawing/2014/main" id="{CEADE92E-7011-4793-8FFE-194897E63D48}"/>
              </a:ext>
            </a:extLst>
          </p:cNvPr>
          <p:cNvCxnSpPr>
            <a:cxnSpLocks/>
          </p:cNvCxnSpPr>
          <p:nvPr/>
        </p:nvCxnSpPr>
        <p:spPr>
          <a:xfrm>
            <a:off x="4457518" y="2225962"/>
            <a:ext cx="0" cy="524272"/>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6" name="Conector recto 135">
            <a:extLst>
              <a:ext uri="{FF2B5EF4-FFF2-40B4-BE49-F238E27FC236}">
                <a16:creationId xmlns:a16="http://schemas.microsoft.com/office/drawing/2014/main" id="{6276F2D4-53F4-46A0-860B-9855EE4CC4FA}"/>
              </a:ext>
            </a:extLst>
          </p:cNvPr>
          <p:cNvCxnSpPr>
            <a:cxnSpLocks/>
          </p:cNvCxnSpPr>
          <p:nvPr/>
        </p:nvCxnSpPr>
        <p:spPr>
          <a:xfrm>
            <a:off x="4491891" y="2170752"/>
            <a:ext cx="3175" cy="58073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6" name="Conector recto 125">
            <a:extLst>
              <a:ext uri="{FF2B5EF4-FFF2-40B4-BE49-F238E27FC236}">
                <a16:creationId xmlns:a16="http://schemas.microsoft.com/office/drawing/2014/main" id="{D741A0B5-8F2E-4834-86BA-1FD97FB3DE6B}"/>
              </a:ext>
            </a:extLst>
          </p:cNvPr>
          <p:cNvCxnSpPr>
            <a:cxnSpLocks/>
          </p:cNvCxnSpPr>
          <p:nvPr/>
        </p:nvCxnSpPr>
        <p:spPr>
          <a:xfrm flipH="1" flipV="1">
            <a:off x="3315041" y="2165421"/>
            <a:ext cx="1179911" cy="5331"/>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0" name="Conector recto 149">
            <a:extLst>
              <a:ext uri="{FF2B5EF4-FFF2-40B4-BE49-F238E27FC236}">
                <a16:creationId xmlns:a16="http://schemas.microsoft.com/office/drawing/2014/main" id="{A86AC903-6E17-4497-90A5-4CD3467C3742}"/>
              </a:ext>
            </a:extLst>
          </p:cNvPr>
          <p:cNvCxnSpPr>
            <a:cxnSpLocks/>
          </p:cNvCxnSpPr>
          <p:nvPr/>
        </p:nvCxnSpPr>
        <p:spPr>
          <a:xfrm>
            <a:off x="6893075" y="1787239"/>
            <a:ext cx="80679" cy="257"/>
          </a:xfrm>
          <a:prstGeom prst="line">
            <a:avLst/>
          </a:prstGeom>
          <a:ln w="762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51" name="Conector recto 150">
            <a:extLst>
              <a:ext uri="{FF2B5EF4-FFF2-40B4-BE49-F238E27FC236}">
                <a16:creationId xmlns:a16="http://schemas.microsoft.com/office/drawing/2014/main" id="{7EE22C90-B2DB-48FC-B3DA-21575AA79DC8}"/>
              </a:ext>
            </a:extLst>
          </p:cNvPr>
          <p:cNvCxnSpPr>
            <a:cxnSpLocks/>
          </p:cNvCxnSpPr>
          <p:nvPr/>
        </p:nvCxnSpPr>
        <p:spPr>
          <a:xfrm flipV="1">
            <a:off x="9377156" y="1783090"/>
            <a:ext cx="94683" cy="829"/>
          </a:xfrm>
          <a:prstGeom prst="line">
            <a:avLst/>
          </a:prstGeom>
          <a:ln w="762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52" name="Conector recto 151">
            <a:extLst>
              <a:ext uri="{FF2B5EF4-FFF2-40B4-BE49-F238E27FC236}">
                <a16:creationId xmlns:a16="http://schemas.microsoft.com/office/drawing/2014/main" id="{629B08A2-A656-4C13-9A52-C23D39DF990A}"/>
              </a:ext>
            </a:extLst>
          </p:cNvPr>
          <p:cNvCxnSpPr>
            <a:cxnSpLocks/>
          </p:cNvCxnSpPr>
          <p:nvPr/>
        </p:nvCxnSpPr>
        <p:spPr>
          <a:xfrm flipH="1">
            <a:off x="6885103" y="1764317"/>
            <a:ext cx="83323"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4" name="Conector recto 153">
            <a:extLst>
              <a:ext uri="{FF2B5EF4-FFF2-40B4-BE49-F238E27FC236}">
                <a16:creationId xmlns:a16="http://schemas.microsoft.com/office/drawing/2014/main" id="{1A54A058-7FD6-438B-8B38-D0038A39A81B}"/>
              </a:ext>
            </a:extLst>
          </p:cNvPr>
          <p:cNvCxnSpPr>
            <a:cxnSpLocks/>
          </p:cNvCxnSpPr>
          <p:nvPr/>
        </p:nvCxnSpPr>
        <p:spPr>
          <a:xfrm flipV="1">
            <a:off x="6968426" y="1779454"/>
            <a:ext cx="1" cy="2786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75" name="Rectángulo 174">
            <a:extLst>
              <a:ext uri="{FF2B5EF4-FFF2-40B4-BE49-F238E27FC236}">
                <a16:creationId xmlns:a16="http://schemas.microsoft.com/office/drawing/2014/main" id="{016A1341-C542-4732-8920-FD41649C71A2}"/>
              </a:ext>
            </a:extLst>
          </p:cNvPr>
          <p:cNvSpPr/>
          <p:nvPr/>
        </p:nvSpPr>
        <p:spPr>
          <a:xfrm>
            <a:off x="9459440" y="1712659"/>
            <a:ext cx="195491" cy="15178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cxnSp>
        <p:nvCxnSpPr>
          <p:cNvPr id="149" name="Conector recto 148">
            <a:extLst>
              <a:ext uri="{FF2B5EF4-FFF2-40B4-BE49-F238E27FC236}">
                <a16:creationId xmlns:a16="http://schemas.microsoft.com/office/drawing/2014/main" id="{EA8397C5-D8BE-4F75-BF91-6F2502B66818}"/>
              </a:ext>
            </a:extLst>
          </p:cNvPr>
          <p:cNvCxnSpPr>
            <a:cxnSpLocks/>
          </p:cNvCxnSpPr>
          <p:nvPr/>
        </p:nvCxnSpPr>
        <p:spPr>
          <a:xfrm flipV="1">
            <a:off x="6894948" y="1817685"/>
            <a:ext cx="2557057" cy="4164"/>
          </a:xfrm>
          <a:prstGeom prst="line">
            <a:avLst/>
          </a:prstGeom>
          <a:ln w="1047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55" name="Conector recto 154">
            <a:extLst>
              <a:ext uri="{FF2B5EF4-FFF2-40B4-BE49-F238E27FC236}">
                <a16:creationId xmlns:a16="http://schemas.microsoft.com/office/drawing/2014/main" id="{6B818861-1CC3-4AF9-BAE4-4669408B2647}"/>
              </a:ext>
            </a:extLst>
          </p:cNvPr>
          <p:cNvCxnSpPr>
            <a:cxnSpLocks/>
          </p:cNvCxnSpPr>
          <p:nvPr/>
        </p:nvCxnSpPr>
        <p:spPr>
          <a:xfrm flipH="1">
            <a:off x="6961271" y="1783836"/>
            <a:ext cx="2416306" cy="2721"/>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6" name="Conector recto 155">
            <a:extLst>
              <a:ext uri="{FF2B5EF4-FFF2-40B4-BE49-F238E27FC236}">
                <a16:creationId xmlns:a16="http://schemas.microsoft.com/office/drawing/2014/main" id="{69C638AA-E182-4C9B-B554-CDEB2C30277D}"/>
              </a:ext>
            </a:extLst>
          </p:cNvPr>
          <p:cNvCxnSpPr>
            <a:cxnSpLocks/>
          </p:cNvCxnSpPr>
          <p:nvPr/>
        </p:nvCxnSpPr>
        <p:spPr>
          <a:xfrm flipH="1">
            <a:off x="9377156" y="1764317"/>
            <a:ext cx="77369"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7" name="Conector recto 156">
            <a:extLst>
              <a:ext uri="{FF2B5EF4-FFF2-40B4-BE49-F238E27FC236}">
                <a16:creationId xmlns:a16="http://schemas.microsoft.com/office/drawing/2014/main" id="{FAD84802-4F21-4D78-B89E-38E70522DD27}"/>
              </a:ext>
            </a:extLst>
          </p:cNvPr>
          <p:cNvCxnSpPr>
            <a:cxnSpLocks/>
          </p:cNvCxnSpPr>
          <p:nvPr/>
        </p:nvCxnSpPr>
        <p:spPr>
          <a:xfrm flipV="1">
            <a:off x="9448112" y="1764318"/>
            <a:ext cx="0" cy="8817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8" name="Conector recto 157">
            <a:extLst>
              <a:ext uri="{FF2B5EF4-FFF2-40B4-BE49-F238E27FC236}">
                <a16:creationId xmlns:a16="http://schemas.microsoft.com/office/drawing/2014/main" id="{F2F69905-6BE2-4CC9-AC5B-8471A24F8BE3}"/>
              </a:ext>
            </a:extLst>
          </p:cNvPr>
          <p:cNvCxnSpPr>
            <a:cxnSpLocks/>
          </p:cNvCxnSpPr>
          <p:nvPr/>
        </p:nvCxnSpPr>
        <p:spPr>
          <a:xfrm flipV="1">
            <a:off x="9372946" y="1757082"/>
            <a:ext cx="490" cy="29475"/>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3" name="Conector recto 172">
            <a:extLst>
              <a:ext uri="{FF2B5EF4-FFF2-40B4-BE49-F238E27FC236}">
                <a16:creationId xmlns:a16="http://schemas.microsoft.com/office/drawing/2014/main" id="{2EA9E076-101C-48B1-9910-63E23253AFEC}"/>
              </a:ext>
            </a:extLst>
          </p:cNvPr>
          <p:cNvCxnSpPr>
            <a:cxnSpLocks/>
          </p:cNvCxnSpPr>
          <p:nvPr/>
        </p:nvCxnSpPr>
        <p:spPr>
          <a:xfrm flipH="1">
            <a:off x="6891899" y="1851228"/>
            <a:ext cx="2557057" cy="562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3" name="Conector recto 152">
            <a:extLst>
              <a:ext uri="{FF2B5EF4-FFF2-40B4-BE49-F238E27FC236}">
                <a16:creationId xmlns:a16="http://schemas.microsoft.com/office/drawing/2014/main" id="{EAADFE11-0186-45AD-B2F8-6AF0D9AF5055}"/>
              </a:ext>
            </a:extLst>
          </p:cNvPr>
          <p:cNvCxnSpPr>
            <a:cxnSpLocks/>
          </p:cNvCxnSpPr>
          <p:nvPr/>
        </p:nvCxnSpPr>
        <p:spPr>
          <a:xfrm flipV="1">
            <a:off x="6894949" y="1764318"/>
            <a:ext cx="0" cy="95603"/>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9" name="Conector recto 188">
            <a:extLst>
              <a:ext uri="{FF2B5EF4-FFF2-40B4-BE49-F238E27FC236}">
                <a16:creationId xmlns:a16="http://schemas.microsoft.com/office/drawing/2014/main" id="{C8E252FE-519C-4C64-A607-222DE7EE81E0}"/>
              </a:ext>
            </a:extLst>
          </p:cNvPr>
          <p:cNvCxnSpPr>
            <a:cxnSpLocks/>
          </p:cNvCxnSpPr>
          <p:nvPr/>
        </p:nvCxnSpPr>
        <p:spPr>
          <a:xfrm>
            <a:off x="9419232" y="2129011"/>
            <a:ext cx="0" cy="69143"/>
          </a:xfrm>
          <a:prstGeom prst="line">
            <a:avLst/>
          </a:prstGeom>
          <a:ln w="9525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94" name="Conector recto 193">
            <a:extLst>
              <a:ext uri="{FF2B5EF4-FFF2-40B4-BE49-F238E27FC236}">
                <a16:creationId xmlns:a16="http://schemas.microsoft.com/office/drawing/2014/main" id="{F0CA7452-701F-41E8-8657-E7BD30F1B838}"/>
              </a:ext>
            </a:extLst>
          </p:cNvPr>
          <p:cNvCxnSpPr>
            <a:cxnSpLocks/>
          </p:cNvCxnSpPr>
          <p:nvPr/>
        </p:nvCxnSpPr>
        <p:spPr>
          <a:xfrm>
            <a:off x="10053310" y="2129011"/>
            <a:ext cx="0" cy="69143"/>
          </a:xfrm>
          <a:prstGeom prst="line">
            <a:avLst/>
          </a:prstGeom>
          <a:ln w="9525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97" name="Conector recto 196">
            <a:extLst>
              <a:ext uri="{FF2B5EF4-FFF2-40B4-BE49-F238E27FC236}">
                <a16:creationId xmlns:a16="http://schemas.microsoft.com/office/drawing/2014/main" id="{FFE446E0-43BB-4197-8408-D54911D66704}"/>
              </a:ext>
            </a:extLst>
          </p:cNvPr>
          <p:cNvCxnSpPr>
            <a:cxnSpLocks/>
          </p:cNvCxnSpPr>
          <p:nvPr/>
        </p:nvCxnSpPr>
        <p:spPr>
          <a:xfrm flipH="1">
            <a:off x="9380547" y="2120359"/>
            <a:ext cx="77369"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8" name="Conector recto 197">
            <a:extLst>
              <a:ext uri="{FF2B5EF4-FFF2-40B4-BE49-F238E27FC236}">
                <a16:creationId xmlns:a16="http://schemas.microsoft.com/office/drawing/2014/main" id="{94885ABC-4E9F-4A12-9F3B-A61D0C2691D6}"/>
              </a:ext>
            </a:extLst>
          </p:cNvPr>
          <p:cNvCxnSpPr>
            <a:cxnSpLocks/>
          </p:cNvCxnSpPr>
          <p:nvPr/>
        </p:nvCxnSpPr>
        <p:spPr>
          <a:xfrm flipH="1">
            <a:off x="9381489" y="2202049"/>
            <a:ext cx="77369"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9" name="Conector recto 198">
            <a:extLst>
              <a:ext uri="{FF2B5EF4-FFF2-40B4-BE49-F238E27FC236}">
                <a16:creationId xmlns:a16="http://schemas.microsoft.com/office/drawing/2014/main" id="{57A73EC9-9121-4344-9702-73D014422755}"/>
              </a:ext>
            </a:extLst>
          </p:cNvPr>
          <p:cNvCxnSpPr>
            <a:cxnSpLocks/>
          </p:cNvCxnSpPr>
          <p:nvPr/>
        </p:nvCxnSpPr>
        <p:spPr>
          <a:xfrm flipH="1">
            <a:off x="10014625" y="2123812"/>
            <a:ext cx="77369"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0" name="Conector recto 199">
            <a:extLst>
              <a:ext uri="{FF2B5EF4-FFF2-40B4-BE49-F238E27FC236}">
                <a16:creationId xmlns:a16="http://schemas.microsoft.com/office/drawing/2014/main" id="{78B2DD8F-16F9-4E20-8093-9167784117A7}"/>
              </a:ext>
            </a:extLst>
          </p:cNvPr>
          <p:cNvCxnSpPr>
            <a:cxnSpLocks/>
          </p:cNvCxnSpPr>
          <p:nvPr/>
        </p:nvCxnSpPr>
        <p:spPr>
          <a:xfrm flipH="1">
            <a:off x="10014625" y="2207031"/>
            <a:ext cx="77369"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1" name="Conector recto 200">
            <a:extLst>
              <a:ext uri="{FF2B5EF4-FFF2-40B4-BE49-F238E27FC236}">
                <a16:creationId xmlns:a16="http://schemas.microsoft.com/office/drawing/2014/main" id="{B8094542-A84C-4456-B494-445A93108404}"/>
              </a:ext>
            </a:extLst>
          </p:cNvPr>
          <p:cNvCxnSpPr>
            <a:cxnSpLocks/>
          </p:cNvCxnSpPr>
          <p:nvPr/>
        </p:nvCxnSpPr>
        <p:spPr>
          <a:xfrm>
            <a:off x="9453871" y="2116486"/>
            <a:ext cx="0" cy="8294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4" name="Conector recto 203">
            <a:extLst>
              <a:ext uri="{FF2B5EF4-FFF2-40B4-BE49-F238E27FC236}">
                <a16:creationId xmlns:a16="http://schemas.microsoft.com/office/drawing/2014/main" id="{9A460593-EB10-45E4-84D9-CC17C856C798}"/>
              </a:ext>
            </a:extLst>
          </p:cNvPr>
          <p:cNvCxnSpPr>
            <a:cxnSpLocks/>
          </p:cNvCxnSpPr>
          <p:nvPr/>
        </p:nvCxnSpPr>
        <p:spPr>
          <a:xfrm>
            <a:off x="10091285" y="2124081"/>
            <a:ext cx="0" cy="8294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5" name="Conector recto 204">
            <a:extLst>
              <a:ext uri="{FF2B5EF4-FFF2-40B4-BE49-F238E27FC236}">
                <a16:creationId xmlns:a16="http://schemas.microsoft.com/office/drawing/2014/main" id="{1D2BAFD0-E795-4DEC-868C-2B59F4D88FC6}"/>
              </a:ext>
            </a:extLst>
          </p:cNvPr>
          <p:cNvCxnSpPr>
            <a:cxnSpLocks/>
          </p:cNvCxnSpPr>
          <p:nvPr/>
        </p:nvCxnSpPr>
        <p:spPr>
          <a:xfrm>
            <a:off x="10014625" y="2124081"/>
            <a:ext cx="0" cy="8294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6" name="Conector recto 205">
            <a:extLst>
              <a:ext uri="{FF2B5EF4-FFF2-40B4-BE49-F238E27FC236}">
                <a16:creationId xmlns:a16="http://schemas.microsoft.com/office/drawing/2014/main" id="{306E9A32-47A2-4CD0-A1CD-909DB4CD5E9F}"/>
              </a:ext>
            </a:extLst>
          </p:cNvPr>
          <p:cNvCxnSpPr>
            <a:cxnSpLocks/>
          </p:cNvCxnSpPr>
          <p:nvPr/>
        </p:nvCxnSpPr>
        <p:spPr>
          <a:xfrm>
            <a:off x="9376892" y="1851227"/>
            <a:ext cx="28628" cy="931741"/>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9" name="Conector recto 208">
            <a:extLst>
              <a:ext uri="{FF2B5EF4-FFF2-40B4-BE49-F238E27FC236}">
                <a16:creationId xmlns:a16="http://schemas.microsoft.com/office/drawing/2014/main" id="{A7FA7704-4AE6-45AF-9F1D-96F13AB9B89C}"/>
              </a:ext>
            </a:extLst>
          </p:cNvPr>
          <p:cNvCxnSpPr>
            <a:cxnSpLocks/>
          </p:cNvCxnSpPr>
          <p:nvPr/>
        </p:nvCxnSpPr>
        <p:spPr>
          <a:xfrm>
            <a:off x="9351320" y="1850622"/>
            <a:ext cx="27224" cy="897525"/>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1" name="Conector recto 210">
            <a:extLst>
              <a:ext uri="{FF2B5EF4-FFF2-40B4-BE49-F238E27FC236}">
                <a16:creationId xmlns:a16="http://schemas.microsoft.com/office/drawing/2014/main" id="{02D0A2DF-7436-4ED3-BCFA-1EBD874AC4DD}"/>
              </a:ext>
            </a:extLst>
          </p:cNvPr>
          <p:cNvCxnSpPr>
            <a:cxnSpLocks/>
          </p:cNvCxnSpPr>
          <p:nvPr/>
        </p:nvCxnSpPr>
        <p:spPr>
          <a:xfrm flipH="1">
            <a:off x="7002390" y="2738721"/>
            <a:ext cx="2406884" cy="412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3" name="Conector recto 212">
            <a:extLst>
              <a:ext uri="{FF2B5EF4-FFF2-40B4-BE49-F238E27FC236}">
                <a16:creationId xmlns:a16="http://schemas.microsoft.com/office/drawing/2014/main" id="{2ABE21F8-4BAA-4BFC-82B7-8B32072366AA}"/>
              </a:ext>
            </a:extLst>
          </p:cNvPr>
          <p:cNvCxnSpPr>
            <a:cxnSpLocks/>
          </p:cNvCxnSpPr>
          <p:nvPr/>
        </p:nvCxnSpPr>
        <p:spPr>
          <a:xfrm flipH="1" flipV="1">
            <a:off x="6398814" y="2746465"/>
            <a:ext cx="564697" cy="3508"/>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6" name="Conector recto 215">
            <a:extLst>
              <a:ext uri="{FF2B5EF4-FFF2-40B4-BE49-F238E27FC236}">
                <a16:creationId xmlns:a16="http://schemas.microsoft.com/office/drawing/2014/main" id="{2A651AAF-4A77-48C7-BCEB-19CCD0786E3E}"/>
              </a:ext>
            </a:extLst>
          </p:cNvPr>
          <p:cNvCxnSpPr>
            <a:cxnSpLocks/>
          </p:cNvCxnSpPr>
          <p:nvPr/>
        </p:nvCxnSpPr>
        <p:spPr>
          <a:xfrm flipH="1">
            <a:off x="5336933" y="2743995"/>
            <a:ext cx="1033911"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9" name="Conector recto 218">
            <a:extLst>
              <a:ext uri="{FF2B5EF4-FFF2-40B4-BE49-F238E27FC236}">
                <a16:creationId xmlns:a16="http://schemas.microsoft.com/office/drawing/2014/main" id="{4AD6F498-53A8-48CF-8221-ABAA6AC7A12A}"/>
              </a:ext>
            </a:extLst>
          </p:cNvPr>
          <p:cNvCxnSpPr>
            <a:cxnSpLocks/>
          </p:cNvCxnSpPr>
          <p:nvPr/>
        </p:nvCxnSpPr>
        <p:spPr>
          <a:xfrm flipH="1" flipV="1">
            <a:off x="4491891" y="2746946"/>
            <a:ext cx="816565" cy="1201"/>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33" name="Rectángulo 232">
            <a:extLst>
              <a:ext uri="{FF2B5EF4-FFF2-40B4-BE49-F238E27FC236}">
                <a16:creationId xmlns:a16="http://schemas.microsoft.com/office/drawing/2014/main" id="{CDF7B925-B739-455F-83D3-B2AA0B19CA37}"/>
              </a:ext>
            </a:extLst>
          </p:cNvPr>
          <p:cNvSpPr/>
          <p:nvPr/>
        </p:nvSpPr>
        <p:spPr>
          <a:xfrm>
            <a:off x="2469128" y="2800888"/>
            <a:ext cx="294460" cy="3648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234" name="Rectángulo 233">
            <a:extLst>
              <a:ext uri="{FF2B5EF4-FFF2-40B4-BE49-F238E27FC236}">
                <a16:creationId xmlns:a16="http://schemas.microsoft.com/office/drawing/2014/main" id="{5B1872CB-C87B-42D8-9A38-686468D5D22A}"/>
              </a:ext>
            </a:extLst>
          </p:cNvPr>
          <p:cNvSpPr/>
          <p:nvPr/>
        </p:nvSpPr>
        <p:spPr>
          <a:xfrm>
            <a:off x="2745420" y="2784471"/>
            <a:ext cx="321789" cy="3648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235" name="Rectángulo 234">
            <a:extLst>
              <a:ext uri="{FF2B5EF4-FFF2-40B4-BE49-F238E27FC236}">
                <a16:creationId xmlns:a16="http://schemas.microsoft.com/office/drawing/2014/main" id="{015977A0-3423-4A4D-99EB-93E34421AEF1}"/>
              </a:ext>
            </a:extLst>
          </p:cNvPr>
          <p:cNvSpPr/>
          <p:nvPr/>
        </p:nvSpPr>
        <p:spPr>
          <a:xfrm>
            <a:off x="3005718" y="2813856"/>
            <a:ext cx="31516" cy="3648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236" name="Rectángulo 235">
            <a:extLst>
              <a:ext uri="{FF2B5EF4-FFF2-40B4-BE49-F238E27FC236}">
                <a16:creationId xmlns:a16="http://schemas.microsoft.com/office/drawing/2014/main" id="{7F72A5EF-5C94-497A-AC3C-C71FC4AF0DA3}"/>
              </a:ext>
            </a:extLst>
          </p:cNvPr>
          <p:cNvSpPr/>
          <p:nvPr/>
        </p:nvSpPr>
        <p:spPr>
          <a:xfrm>
            <a:off x="3041235" y="2758093"/>
            <a:ext cx="31516" cy="3648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cxnSp>
        <p:nvCxnSpPr>
          <p:cNvPr id="223" name="Conector recto 222">
            <a:extLst>
              <a:ext uri="{FF2B5EF4-FFF2-40B4-BE49-F238E27FC236}">
                <a16:creationId xmlns:a16="http://schemas.microsoft.com/office/drawing/2014/main" id="{D0E6F496-0053-4028-BB46-64D2D47EC738}"/>
              </a:ext>
            </a:extLst>
          </p:cNvPr>
          <p:cNvCxnSpPr>
            <a:cxnSpLocks/>
          </p:cNvCxnSpPr>
          <p:nvPr/>
        </p:nvCxnSpPr>
        <p:spPr>
          <a:xfrm flipH="1">
            <a:off x="2742736" y="2777834"/>
            <a:ext cx="294465"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5" name="Conector recto 224">
            <a:extLst>
              <a:ext uri="{FF2B5EF4-FFF2-40B4-BE49-F238E27FC236}">
                <a16:creationId xmlns:a16="http://schemas.microsoft.com/office/drawing/2014/main" id="{9F1FAAAD-BDF4-468A-9745-5DF68762842B}"/>
              </a:ext>
            </a:extLst>
          </p:cNvPr>
          <p:cNvCxnSpPr>
            <a:cxnSpLocks/>
          </p:cNvCxnSpPr>
          <p:nvPr/>
        </p:nvCxnSpPr>
        <p:spPr>
          <a:xfrm flipH="1">
            <a:off x="2469128" y="2802711"/>
            <a:ext cx="273609"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2" name="Conector recto 231">
            <a:extLst>
              <a:ext uri="{FF2B5EF4-FFF2-40B4-BE49-F238E27FC236}">
                <a16:creationId xmlns:a16="http://schemas.microsoft.com/office/drawing/2014/main" id="{8B816279-C69C-4673-A095-E2A34D620F65}"/>
              </a:ext>
            </a:extLst>
          </p:cNvPr>
          <p:cNvCxnSpPr>
            <a:cxnSpLocks/>
          </p:cNvCxnSpPr>
          <p:nvPr/>
        </p:nvCxnSpPr>
        <p:spPr>
          <a:xfrm flipV="1">
            <a:off x="2469127" y="2794262"/>
            <a:ext cx="0" cy="43107"/>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9" name="Conector recto 238">
            <a:extLst>
              <a:ext uri="{FF2B5EF4-FFF2-40B4-BE49-F238E27FC236}">
                <a16:creationId xmlns:a16="http://schemas.microsoft.com/office/drawing/2014/main" id="{95F81D63-DC01-4C02-A4C7-425B416BEDC2}"/>
              </a:ext>
            </a:extLst>
          </p:cNvPr>
          <p:cNvCxnSpPr>
            <a:cxnSpLocks/>
          </p:cNvCxnSpPr>
          <p:nvPr/>
        </p:nvCxnSpPr>
        <p:spPr>
          <a:xfrm flipV="1">
            <a:off x="2744687" y="2770748"/>
            <a:ext cx="0" cy="3918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1" name="Conector recto 240">
            <a:extLst>
              <a:ext uri="{FF2B5EF4-FFF2-40B4-BE49-F238E27FC236}">
                <a16:creationId xmlns:a16="http://schemas.microsoft.com/office/drawing/2014/main" id="{10229CC7-448D-4EA2-A355-D961A39E58D5}"/>
              </a:ext>
            </a:extLst>
          </p:cNvPr>
          <p:cNvCxnSpPr>
            <a:cxnSpLocks/>
          </p:cNvCxnSpPr>
          <p:nvPr/>
        </p:nvCxnSpPr>
        <p:spPr>
          <a:xfrm flipV="1">
            <a:off x="3037234" y="2742245"/>
            <a:ext cx="0" cy="43107"/>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42" name="Rectángulo 241">
            <a:extLst>
              <a:ext uri="{FF2B5EF4-FFF2-40B4-BE49-F238E27FC236}">
                <a16:creationId xmlns:a16="http://schemas.microsoft.com/office/drawing/2014/main" id="{40321A0D-961B-41D1-BA42-F0028A38789D}"/>
              </a:ext>
            </a:extLst>
          </p:cNvPr>
          <p:cNvSpPr/>
          <p:nvPr/>
        </p:nvSpPr>
        <p:spPr>
          <a:xfrm>
            <a:off x="1291442" y="2838814"/>
            <a:ext cx="1203206" cy="3648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cxnSp>
        <p:nvCxnSpPr>
          <p:cNvPr id="227" name="Conector recto 226">
            <a:extLst>
              <a:ext uri="{FF2B5EF4-FFF2-40B4-BE49-F238E27FC236}">
                <a16:creationId xmlns:a16="http://schemas.microsoft.com/office/drawing/2014/main" id="{11AE45BC-C287-4DE9-89CC-A5DC99BE0CA9}"/>
              </a:ext>
            </a:extLst>
          </p:cNvPr>
          <p:cNvCxnSpPr>
            <a:cxnSpLocks/>
          </p:cNvCxnSpPr>
          <p:nvPr/>
        </p:nvCxnSpPr>
        <p:spPr>
          <a:xfrm flipH="1">
            <a:off x="1355366" y="2829504"/>
            <a:ext cx="1113762" cy="3161"/>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43" name="Rectángulo 242">
            <a:extLst>
              <a:ext uri="{FF2B5EF4-FFF2-40B4-BE49-F238E27FC236}">
                <a16:creationId xmlns:a16="http://schemas.microsoft.com/office/drawing/2014/main" id="{6B9521C9-3FC9-4196-B611-CFE0768015A0}"/>
              </a:ext>
            </a:extLst>
          </p:cNvPr>
          <p:cNvSpPr/>
          <p:nvPr/>
        </p:nvSpPr>
        <p:spPr>
          <a:xfrm rot="5400000">
            <a:off x="1293957" y="2810892"/>
            <a:ext cx="92326" cy="3648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255" name="Rectángulo 254">
            <a:extLst>
              <a:ext uri="{FF2B5EF4-FFF2-40B4-BE49-F238E27FC236}">
                <a16:creationId xmlns:a16="http://schemas.microsoft.com/office/drawing/2014/main" id="{38539A8A-9B39-4048-9F4E-DAE0713A3E47}"/>
              </a:ext>
            </a:extLst>
          </p:cNvPr>
          <p:cNvSpPr/>
          <p:nvPr/>
        </p:nvSpPr>
        <p:spPr>
          <a:xfrm>
            <a:off x="9383130" y="2790954"/>
            <a:ext cx="797246" cy="5999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cxnSp>
        <p:nvCxnSpPr>
          <p:cNvPr id="244" name="Conector recto 243">
            <a:extLst>
              <a:ext uri="{FF2B5EF4-FFF2-40B4-BE49-F238E27FC236}">
                <a16:creationId xmlns:a16="http://schemas.microsoft.com/office/drawing/2014/main" id="{35634A16-A7C3-47BF-8496-439601436449}"/>
              </a:ext>
            </a:extLst>
          </p:cNvPr>
          <p:cNvCxnSpPr>
            <a:cxnSpLocks/>
          </p:cNvCxnSpPr>
          <p:nvPr/>
        </p:nvCxnSpPr>
        <p:spPr>
          <a:xfrm flipH="1">
            <a:off x="9400270" y="2782696"/>
            <a:ext cx="704792" cy="877"/>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6" name="Conector recto 245">
            <a:extLst>
              <a:ext uri="{FF2B5EF4-FFF2-40B4-BE49-F238E27FC236}">
                <a16:creationId xmlns:a16="http://schemas.microsoft.com/office/drawing/2014/main" id="{D8486832-8736-4E18-A6F7-9F823C43A7C9}"/>
              </a:ext>
            </a:extLst>
          </p:cNvPr>
          <p:cNvCxnSpPr>
            <a:cxnSpLocks/>
          </p:cNvCxnSpPr>
          <p:nvPr/>
        </p:nvCxnSpPr>
        <p:spPr>
          <a:xfrm flipH="1" flipV="1">
            <a:off x="10089355" y="2826902"/>
            <a:ext cx="333061" cy="1128"/>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1" name="Conector recto 250">
            <a:extLst>
              <a:ext uri="{FF2B5EF4-FFF2-40B4-BE49-F238E27FC236}">
                <a16:creationId xmlns:a16="http://schemas.microsoft.com/office/drawing/2014/main" id="{432701DD-D4AB-4F97-92A5-90C321479E88}"/>
              </a:ext>
            </a:extLst>
          </p:cNvPr>
          <p:cNvCxnSpPr>
            <a:cxnSpLocks/>
          </p:cNvCxnSpPr>
          <p:nvPr/>
        </p:nvCxnSpPr>
        <p:spPr>
          <a:xfrm>
            <a:off x="10095688" y="2777834"/>
            <a:ext cx="0" cy="53171"/>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56" name="Rectángulo 255">
            <a:extLst>
              <a:ext uri="{FF2B5EF4-FFF2-40B4-BE49-F238E27FC236}">
                <a16:creationId xmlns:a16="http://schemas.microsoft.com/office/drawing/2014/main" id="{B9E3C472-735C-436B-9794-82AAB0F666FD}"/>
              </a:ext>
            </a:extLst>
          </p:cNvPr>
          <p:cNvSpPr/>
          <p:nvPr/>
        </p:nvSpPr>
        <p:spPr>
          <a:xfrm>
            <a:off x="10079291" y="2837852"/>
            <a:ext cx="367317" cy="5999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257" name="Rectángulo 256">
            <a:extLst>
              <a:ext uri="{FF2B5EF4-FFF2-40B4-BE49-F238E27FC236}">
                <a16:creationId xmlns:a16="http://schemas.microsoft.com/office/drawing/2014/main" id="{CDE85F02-5F55-4233-B333-8FFE83C8E97E}"/>
              </a:ext>
            </a:extLst>
          </p:cNvPr>
          <p:cNvSpPr/>
          <p:nvPr/>
        </p:nvSpPr>
        <p:spPr>
          <a:xfrm rot="5400000">
            <a:off x="10410693" y="2809443"/>
            <a:ext cx="58955" cy="377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cxnSp>
        <p:nvCxnSpPr>
          <p:cNvPr id="259" name="Conector recto 258">
            <a:extLst>
              <a:ext uri="{FF2B5EF4-FFF2-40B4-BE49-F238E27FC236}">
                <a16:creationId xmlns:a16="http://schemas.microsoft.com/office/drawing/2014/main" id="{C8D4E909-4561-4EB9-9058-EAEA5968505C}"/>
              </a:ext>
            </a:extLst>
          </p:cNvPr>
          <p:cNvCxnSpPr/>
          <p:nvPr/>
        </p:nvCxnSpPr>
        <p:spPr>
          <a:xfrm flipV="1">
            <a:off x="4285264" y="2173345"/>
            <a:ext cx="0" cy="57948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61" name="Rectángulo 260">
            <a:extLst>
              <a:ext uri="{FF2B5EF4-FFF2-40B4-BE49-F238E27FC236}">
                <a16:creationId xmlns:a16="http://schemas.microsoft.com/office/drawing/2014/main" id="{08929A59-DF72-4067-9562-0A3214DA02CC}"/>
              </a:ext>
            </a:extLst>
          </p:cNvPr>
          <p:cNvSpPr/>
          <p:nvPr/>
        </p:nvSpPr>
        <p:spPr>
          <a:xfrm>
            <a:off x="4506936" y="2029863"/>
            <a:ext cx="334599" cy="1961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262" name="Rectángulo 261">
            <a:extLst>
              <a:ext uri="{FF2B5EF4-FFF2-40B4-BE49-F238E27FC236}">
                <a16:creationId xmlns:a16="http://schemas.microsoft.com/office/drawing/2014/main" id="{5B72E661-75A9-414C-BEC8-E5AE789F5CE2}"/>
              </a:ext>
            </a:extLst>
          </p:cNvPr>
          <p:cNvSpPr/>
          <p:nvPr/>
        </p:nvSpPr>
        <p:spPr>
          <a:xfrm>
            <a:off x="6015246" y="2030961"/>
            <a:ext cx="334599" cy="1961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263" name="Rectángulo 262">
            <a:extLst>
              <a:ext uri="{FF2B5EF4-FFF2-40B4-BE49-F238E27FC236}">
                <a16:creationId xmlns:a16="http://schemas.microsoft.com/office/drawing/2014/main" id="{0F81D029-59EA-41D2-9942-D7F745DD42AF}"/>
              </a:ext>
            </a:extLst>
          </p:cNvPr>
          <p:cNvSpPr/>
          <p:nvPr/>
        </p:nvSpPr>
        <p:spPr>
          <a:xfrm>
            <a:off x="5355495" y="2392100"/>
            <a:ext cx="93581" cy="196266"/>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264" name="Rectángulo 263">
            <a:extLst>
              <a:ext uri="{FF2B5EF4-FFF2-40B4-BE49-F238E27FC236}">
                <a16:creationId xmlns:a16="http://schemas.microsoft.com/office/drawing/2014/main" id="{70400C51-6589-4616-B508-98971DC1B667}"/>
              </a:ext>
            </a:extLst>
          </p:cNvPr>
          <p:cNvSpPr/>
          <p:nvPr/>
        </p:nvSpPr>
        <p:spPr>
          <a:xfrm>
            <a:off x="5355648" y="2597448"/>
            <a:ext cx="142834" cy="13716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266" name="Rectángulo 265">
            <a:extLst>
              <a:ext uri="{FF2B5EF4-FFF2-40B4-BE49-F238E27FC236}">
                <a16:creationId xmlns:a16="http://schemas.microsoft.com/office/drawing/2014/main" id="{13F4F88B-AE37-4F44-BBA0-028718CFB6E3}"/>
              </a:ext>
            </a:extLst>
          </p:cNvPr>
          <p:cNvSpPr/>
          <p:nvPr/>
        </p:nvSpPr>
        <p:spPr>
          <a:xfrm rot="5400000">
            <a:off x="5046876" y="2091729"/>
            <a:ext cx="313509" cy="18537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267" name="Rectángulo 266">
            <a:extLst>
              <a:ext uri="{FF2B5EF4-FFF2-40B4-BE49-F238E27FC236}">
                <a16:creationId xmlns:a16="http://schemas.microsoft.com/office/drawing/2014/main" id="{78AFC327-90DD-4B1E-B7BC-9BFAC046C5D4}"/>
              </a:ext>
            </a:extLst>
          </p:cNvPr>
          <p:cNvSpPr/>
          <p:nvPr/>
        </p:nvSpPr>
        <p:spPr>
          <a:xfrm rot="5400000">
            <a:off x="5291919" y="2094509"/>
            <a:ext cx="313509" cy="17981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cxnSp>
        <p:nvCxnSpPr>
          <p:cNvPr id="221" name="Conector recto 220">
            <a:extLst>
              <a:ext uri="{FF2B5EF4-FFF2-40B4-BE49-F238E27FC236}">
                <a16:creationId xmlns:a16="http://schemas.microsoft.com/office/drawing/2014/main" id="{13C9CB49-C509-4BF0-8239-F7180D524820}"/>
              </a:ext>
            </a:extLst>
          </p:cNvPr>
          <p:cNvCxnSpPr>
            <a:cxnSpLocks/>
          </p:cNvCxnSpPr>
          <p:nvPr/>
        </p:nvCxnSpPr>
        <p:spPr>
          <a:xfrm flipH="1">
            <a:off x="3037202" y="2746465"/>
            <a:ext cx="1427713" cy="3508"/>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4" name="Conector recto 143">
            <a:extLst>
              <a:ext uri="{FF2B5EF4-FFF2-40B4-BE49-F238E27FC236}">
                <a16:creationId xmlns:a16="http://schemas.microsoft.com/office/drawing/2014/main" id="{EFCDBD16-CF73-40F9-A9D0-B3B49E5EE375}"/>
              </a:ext>
            </a:extLst>
          </p:cNvPr>
          <p:cNvCxnSpPr>
            <a:cxnSpLocks/>
          </p:cNvCxnSpPr>
          <p:nvPr/>
        </p:nvCxnSpPr>
        <p:spPr>
          <a:xfrm>
            <a:off x="3889376" y="4929950"/>
            <a:ext cx="2531588" cy="3535"/>
          </a:xfrm>
          <a:prstGeom prst="line">
            <a:avLst/>
          </a:prstGeom>
          <a:ln w="9525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45" name="Conector recto 144">
            <a:extLst>
              <a:ext uri="{FF2B5EF4-FFF2-40B4-BE49-F238E27FC236}">
                <a16:creationId xmlns:a16="http://schemas.microsoft.com/office/drawing/2014/main" id="{A31B4A32-8024-4B3D-B0AF-12F2E619532F}"/>
              </a:ext>
            </a:extLst>
          </p:cNvPr>
          <p:cNvCxnSpPr>
            <a:cxnSpLocks/>
          </p:cNvCxnSpPr>
          <p:nvPr/>
        </p:nvCxnSpPr>
        <p:spPr>
          <a:xfrm>
            <a:off x="3889376" y="4905121"/>
            <a:ext cx="79417" cy="0"/>
          </a:xfrm>
          <a:prstGeom prst="line">
            <a:avLst/>
          </a:prstGeom>
          <a:ln w="762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46" name="Conector recto 145">
            <a:extLst>
              <a:ext uri="{FF2B5EF4-FFF2-40B4-BE49-F238E27FC236}">
                <a16:creationId xmlns:a16="http://schemas.microsoft.com/office/drawing/2014/main" id="{DF261BEF-F350-4B28-83B4-2CB44CA7C4A5}"/>
              </a:ext>
            </a:extLst>
          </p:cNvPr>
          <p:cNvCxnSpPr>
            <a:cxnSpLocks/>
          </p:cNvCxnSpPr>
          <p:nvPr/>
        </p:nvCxnSpPr>
        <p:spPr>
          <a:xfrm>
            <a:off x="6342944" y="4894569"/>
            <a:ext cx="72638" cy="0"/>
          </a:xfrm>
          <a:prstGeom prst="line">
            <a:avLst/>
          </a:prstGeom>
          <a:ln w="762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47" name="Conector recto 146">
            <a:extLst>
              <a:ext uri="{FF2B5EF4-FFF2-40B4-BE49-F238E27FC236}">
                <a16:creationId xmlns:a16="http://schemas.microsoft.com/office/drawing/2014/main" id="{C70168C8-EE42-4DAE-8E2A-933C859B69BD}"/>
              </a:ext>
            </a:extLst>
          </p:cNvPr>
          <p:cNvCxnSpPr>
            <a:cxnSpLocks/>
          </p:cNvCxnSpPr>
          <p:nvPr/>
        </p:nvCxnSpPr>
        <p:spPr>
          <a:xfrm flipH="1">
            <a:off x="3879239" y="4875982"/>
            <a:ext cx="94053"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8" name="Conector recto 147">
            <a:extLst>
              <a:ext uri="{FF2B5EF4-FFF2-40B4-BE49-F238E27FC236}">
                <a16:creationId xmlns:a16="http://schemas.microsoft.com/office/drawing/2014/main" id="{8571433C-E621-46FE-8F64-D37061C1683C}"/>
              </a:ext>
            </a:extLst>
          </p:cNvPr>
          <p:cNvCxnSpPr>
            <a:cxnSpLocks/>
          </p:cNvCxnSpPr>
          <p:nvPr/>
        </p:nvCxnSpPr>
        <p:spPr>
          <a:xfrm flipV="1">
            <a:off x="3889376" y="4882512"/>
            <a:ext cx="0" cy="79991"/>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9" name="Conector recto 158">
            <a:extLst>
              <a:ext uri="{FF2B5EF4-FFF2-40B4-BE49-F238E27FC236}">
                <a16:creationId xmlns:a16="http://schemas.microsoft.com/office/drawing/2014/main" id="{C8217286-E527-4140-B032-950D99A2DC7A}"/>
              </a:ext>
            </a:extLst>
          </p:cNvPr>
          <p:cNvCxnSpPr>
            <a:cxnSpLocks/>
          </p:cNvCxnSpPr>
          <p:nvPr/>
        </p:nvCxnSpPr>
        <p:spPr>
          <a:xfrm flipH="1" flipV="1">
            <a:off x="3967166" y="4880915"/>
            <a:ext cx="1627" cy="24206"/>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0" name="Conector recto 159">
            <a:extLst>
              <a:ext uri="{FF2B5EF4-FFF2-40B4-BE49-F238E27FC236}">
                <a16:creationId xmlns:a16="http://schemas.microsoft.com/office/drawing/2014/main" id="{E072FAEE-D6F5-4DF9-B7BA-4F9D54372D7C}"/>
              </a:ext>
            </a:extLst>
          </p:cNvPr>
          <p:cNvCxnSpPr>
            <a:cxnSpLocks/>
          </p:cNvCxnSpPr>
          <p:nvPr/>
        </p:nvCxnSpPr>
        <p:spPr>
          <a:xfrm flipH="1" flipV="1">
            <a:off x="3962562" y="4900515"/>
            <a:ext cx="2387284" cy="4606"/>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1" name="Conector recto 160">
            <a:extLst>
              <a:ext uri="{FF2B5EF4-FFF2-40B4-BE49-F238E27FC236}">
                <a16:creationId xmlns:a16="http://schemas.microsoft.com/office/drawing/2014/main" id="{6865BAD3-CC5F-4C5D-8147-EA2BEED74980}"/>
              </a:ext>
            </a:extLst>
          </p:cNvPr>
          <p:cNvCxnSpPr>
            <a:cxnSpLocks/>
          </p:cNvCxnSpPr>
          <p:nvPr/>
        </p:nvCxnSpPr>
        <p:spPr>
          <a:xfrm flipH="1">
            <a:off x="6349738" y="4874967"/>
            <a:ext cx="76164"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2" name="Conector recto 161">
            <a:extLst>
              <a:ext uri="{FF2B5EF4-FFF2-40B4-BE49-F238E27FC236}">
                <a16:creationId xmlns:a16="http://schemas.microsoft.com/office/drawing/2014/main" id="{541F34C9-4F33-4CF5-9FE1-7DFD1AAF9CED}"/>
              </a:ext>
            </a:extLst>
          </p:cNvPr>
          <p:cNvCxnSpPr>
            <a:cxnSpLocks/>
          </p:cNvCxnSpPr>
          <p:nvPr/>
        </p:nvCxnSpPr>
        <p:spPr>
          <a:xfrm flipV="1">
            <a:off x="6420963" y="4874967"/>
            <a:ext cx="0" cy="79991"/>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3" name="Conector recto 162">
            <a:extLst>
              <a:ext uri="{FF2B5EF4-FFF2-40B4-BE49-F238E27FC236}">
                <a16:creationId xmlns:a16="http://schemas.microsoft.com/office/drawing/2014/main" id="{46110022-4CE5-438E-AEC0-ACFC30ED0D33}"/>
              </a:ext>
            </a:extLst>
          </p:cNvPr>
          <p:cNvCxnSpPr>
            <a:cxnSpLocks/>
          </p:cNvCxnSpPr>
          <p:nvPr/>
        </p:nvCxnSpPr>
        <p:spPr>
          <a:xfrm flipH="1" flipV="1">
            <a:off x="6342945" y="4866577"/>
            <a:ext cx="229" cy="35507"/>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4" name="Conector recto 163">
            <a:extLst>
              <a:ext uri="{FF2B5EF4-FFF2-40B4-BE49-F238E27FC236}">
                <a16:creationId xmlns:a16="http://schemas.microsoft.com/office/drawing/2014/main" id="{D01A76BB-A908-4D2D-A65D-8622CF19369C}"/>
              </a:ext>
            </a:extLst>
          </p:cNvPr>
          <p:cNvCxnSpPr>
            <a:cxnSpLocks/>
          </p:cNvCxnSpPr>
          <p:nvPr/>
        </p:nvCxnSpPr>
        <p:spPr>
          <a:xfrm flipH="1">
            <a:off x="3885470" y="4957692"/>
            <a:ext cx="2540432"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5" name="Conector recto 184">
            <a:extLst>
              <a:ext uri="{FF2B5EF4-FFF2-40B4-BE49-F238E27FC236}">
                <a16:creationId xmlns:a16="http://schemas.microsoft.com/office/drawing/2014/main" id="{86142B0D-5C17-41DE-879C-E02085F40087}"/>
              </a:ext>
            </a:extLst>
          </p:cNvPr>
          <p:cNvCxnSpPr>
            <a:cxnSpLocks/>
          </p:cNvCxnSpPr>
          <p:nvPr/>
        </p:nvCxnSpPr>
        <p:spPr>
          <a:xfrm>
            <a:off x="3962562" y="4954958"/>
            <a:ext cx="64299" cy="0"/>
          </a:xfrm>
          <a:prstGeom prst="line">
            <a:avLst/>
          </a:prstGeom>
          <a:ln w="762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87" name="Conector recto 186">
            <a:extLst>
              <a:ext uri="{FF2B5EF4-FFF2-40B4-BE49-F238E27FC236}">
                <a16:creationId xmlns:a16="http://schemas.microsoft.com/office/drawing/2014/main" id="{B031B4F5-E0FC-44AA-BE57-8081883657D6}"/>
              </a:ext>
            </a:extLst>
          </p:cNvPr>
          <p:cNvCxnSpPr>
            <a:cxnSpLocks/>
          </p:cNvCxnSpPr>
          <p:nvPr/>
        </p:nvCxnSpPr>
        <p:spPr>
          <a:xfrm>
            <a:off x="3994711" y="5088930"/>
            <a:ext cx="1020" cy="425957"/>
          </a:xfrm>
          <a:prstGeom prst="line">
            <a:avLst/>
          </a:prstGeom>
          <a:ln w="9842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92" name="Conector recto 191">
            <a:extLst>
              <a:ext uri="{FF2B5EF4-FFF2-40B4-BE49-F238E27FC236}">
                <a16:creationId xmlns:a16="http://schemas.microsoft.com/office/drawing/2014/main" id="{FFDD216D-9CBC-40B9-BDCF-7955F0BBE0FE}"/>
              </a:ext>
            </a:extLst>
          </p:cNvPr>
          <p:cNvCxnSpPr>
            <a:cxnSpLocks/>
          </p:cNvCxnSpPr>
          <p:nvPr/>
        </p:nvCxnSpPr>
        <p:spPr>
          <a:xfrm flipV="1">
            <a:off x="3961044" y="5078139"/>
            <a:ext cx="1518" cy="495281"/>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5" name="Conector recto 194">
            <a:extLst>
              <a:ext uri="{FF2B5EF4-FFF2-40B4-BE49-F238E27FC236}">
                <a16:creationId xmlns:a16="http://schemas.microsoft.com/office/drawing/2014/main" id="{461FCFFD-9656-4481-92DF-0FCA00A6E394}"/>
              </a:ext>
            </a:extLst>
          </p:cNvPr>
          <p:cNvCxnSpPr>
            <a:cxnSpLocks/>
          </p:cNvCxnSpPr>
          <p:nvPr/>
        </p:nvCxnSpPr>
        <p:spPr>
          <a:xfrm flipV="1">
            <a:off x="4028467" y="5075589"/>
            <a:ext cx="0" cy="439298"/>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2" name="Conector recto 201">
            <a:extLst>
              <a:ext uri="{FF2B5EF4-FFF2-40B4-BE49-F238E27FC236}">
                <a16:creationId xmlns:a16="http://schemas.microsoft.com/office/drawing/2014/main" id="{CAB1147B-9DEE-48E1-9C8C-2D5EF9821377}"/>
              </a:ext>
            </a:extLst>
          </p:cNvPr>
          <p:cNvCxnSpPr>
            <a:cxnSpLocks/>
          </p:cNvCxnSpPr>
          <p:nvPr/>
        </p:nvCxnSpPr>
        <p:spPr>
          <a:xfrm flipV="1">
            <a:off x="4027030" y="4950095"/>
            <a:ext cx="835" cy="30828"/>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3" name="Conector recto 202">
            <a:extLst>
              <a:ext uri="{FF2B5EF4-FFF2-40B4-BE49-F238E27FC236}">
                <a16:creationId xmlns:a16="http://schemas.microsoft.com/office/drawing/2014/main" id="{455EE4D8-164A-43E7-920D-703C199FCD53}"/>
              </a:ext>
            </a:extLst>
          </p:cNvPr>
          <p:cNvCxnSpPr>
            <a:cxnSpLocks/>
          </p:cNvCxnSpPr>
          <p:nvPr/>
        </p:nvCxnSpPr>
        <p:spPr>
          <a:xfrm flipV="1">
            <a:off x="3959539" y="4950095"/>
            <a:ext cx="0" cy="30828"/>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7" name="Conector recto 206">
            <a:extLst>
              <a:ext uri="{FF2B5EF4-FFF2-40B4-BE49-F238E27FC236}">
                <a16:creationId xmlns:a16="http://schemas.microsoft.com/office/drawing/2014/main" id="{00D7A9FF-D951-4E13-A21F-10B7987D0820}"/>
              </a:ext>
            </a:extLst>
          </p:cNvPr>
          <p:cNvCxnSpPr>
            <a:cxnSpLocks/>
          </p:cNvCxnSpPr>
          <p:nvPr/>
        </p:nvCxnSpPr>
        <p:spPr>
          <a:xfrm flipH="1">
            <a:off x="3961044" y="4980923"/>
            <a:ext cx="67423"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8" name="Conector recto 207">
            <a:extLst>
              <a:ext uri="{FF2B5EF4-FFF2-40B4-BE49-F238E27FC236}">
                <a16:creationId xmlns:a16="http://schemas.microsoft.com/office/drawing/2014/main" id="{C9B58DB3-97CF-4601-9B05-3323CFBA94AC}"/>
              </a:ext>
            </a:extLst>
          </p:cNvPr>
          <p:cNvCxnSpPr>
            <a:cxnSpLocks/>
          </p:cNvCxnSpPr>
          <p:nvPr/>
        </p:nvCxnSpPr>
        <p:spPr>
          <a:xfrm flipH="1">
            <a:off x="3957018" y="5078139"/>
            <a:ext cx="71449"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0" name="Conector recto 209">
            <a:extLst>
              <a:ext uri="{FF2B5EF4-FFF2-40B4-BE49-F238E27FC236}">
                <a16:creationId xmlns:a16="http://schemas.microsoft.com/office/drawing/2014/main" id="{3ECCD02A-A2A9-4458-9AC3-2D7F2C91BDEF}"/>
              </a:ext>
            </a:extLst>
          </p:cNvPr>
          <p:cNvCxnSpPr>
            <a:cxnSpLocks/>
          </p:cNvCxnSpPr>
          <p:nvPr/>
        </p:nvCxnSpPr>
        <p:spPr>
          <a:xfrm>
            <a:off x="4625485" y="4945374"/>
            <a:ext cx="0" cy="569513"/>
          </a:xfrm>
          <a:prstGeom prst="line">
            <a:avLst/>
          </a:prstGeom>
          <a:ln w="381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14" name="Conector recto 213">
            <a:extLst>
              <a:ext uri="{FF2B5EF4-FFF2-40B4-BE49-F238E27FC236}">
                <a16:creationId xmlns:a16="http://schemas.microsoft.com/office/drawing/2014/main" id="{00FBCBE4-5EA3-4763-B413-BDE67E774EF1}"/>
              </a:ext>
            </a:extLst>
          </p:cNvPr>
          <p:cNvCxnSpPr>
            <a:cxnSpLocks/>
          </p:cNvCxnSpPr>
          <p:nvPr/>
        </p:nvCxnSpPr>
        <p:spPr>
          <a:xfrm flipV="1">
            <a:off x="4643830" y="4952769"/>
            <a:ext cx="0" cy="562865"/>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0" name="Conector recto 219">
            <a:extLst>
              <a:ext uri="{FF2B5EF4-FFF2-40B4-BE49-F238E27FC236}">
                <a16:creationId xmlns:a16="http://schemas.microsoft.com/office/drawing/2014/main" id="{5CAEA2CE-3A72-410B-B6A1-BDB0A7CE7338}"/>
              </a:ext>
            </a:extLst>
          </p:cNvPr>
          <p:cNvCxnSpPr>
            <a:cxnSpLocks/>
          </p:cNvCxnSpPr>
          <p:nvPr/>
        </p:nvCxnSpPr>
        <p:spPr>
          <a:xfrm flipV="1">
            <a:off x="6264928" y="4679678"/>
            <a:ext cx="1775705" cy="7426"/>
          </a:xfrm>
          <a:prstGeom prst="line">
            <a:avLst/>
          </a:prstGeom>
          <a:ln w="9525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22" name="Conector recto 221">
            <a:extLst>
              <a:ext uri="{FF2B5EF4-FFF2-40B4-BE49-F238E27FC236}">
                <a16:creationId xmlns:a16="http://schemas.microsoft.com/office/drawing/2014/main" id="{49C9AFCB-238F-453C-89BB-6D7E7A80DA47}"/>
              </a:ext>
            </a:extLst>
          </p:cNvPr>
          <p:cNvCxnSpPr>
            <a:cxnSpLocks/>
          </p:cNvCxnSpPr>
          <p:nvPr/>
        </p:nvCxnSpPr>
        <p:spPr>
          <a:xfrm>
            <a:off x="6266848" y="4667750"/>
            <a:ext cx="79417" cy="0"/>
          </a:xfrm>
          <a:prstGeom prst="line">
            <a:avLst/>
          </a:prstGeom>
          <a:ln w="762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24" name="Conector recto 223">
            <a:extLst>
              <a:ext uri="{FF2B5EF4-FFF2-40B4-BE49-F238E27FC236}">
                <a16:creationId xmlns:a16="http://schemas.microsoft.com/office/drawing/2014/main" id="{0442BD33-6E7E-4653-851E-9876E357144E}"/>
              </a:ext>
            </a:extLst>
          </p:cNvPr>
          <p:cNvCxnSpPr>
            <a:cxnSpLocks/>
          </p:cNvCxnSpPr>
          <p:nvPr/>
        </p:nvCxnSpPr>
        <p:spPr>
          <a:xfrm>
            <a:off x="7962614" y="4640762"/>
            <a:ext cx="72638" cy="0"/>
          </a:xfrm>
          <a:prstGeom prst="line">
            <a:avLst/>
          </a:prstGeom>
          <a:ln w="762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26" name="Conector recto 225">
            <a:extLst>
              <a:ext uri="{FF2B5EF4-FFF2-40B4-BE49-F238E27FC236}">
                <a16:creationId xmlns:a16="http://schemas.microsoft.com/office/drawing/2014/main" id="{EDE0629B-176B-4597-8E13-9E7F06858B81}"/>
              </a:ext>
            </a:extLst>
          </p:cNvPr>
          <p:cNvCxnSpPr>
            <a:cxnSpLocks/>
          </p:cNvCxnSpPr>
          <p:nvPr/>
        </p:nvCxnSpPr>
        <p:spPr>
          <a:xfrm flipH="1">
            <a:off x="6261332" y="4638610"/>
            <a:ext cx="89432"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8" name="Conector recto 227">
            <a:extLst>
              <a:ext uri="{FF2B5EF4-FFF2-40B4-BE49-F238E27FC236}">
                <a16:creationId xmlns:a16="http://schemas.microsoft.com/office/drawing/2014/main" id="{9005D37C-2027-42DA-889A-EC19420884FF}"/>
              </a:ext>
            </a:extLst>
          </p:cNvPr>
          <p:cNvCxnSpPr>
            <a:cxnSpLocks/>
          </p:cNvCxnSpPr>
          <p:nvPr/>
        </p:nvCxnSpPr>
        <p:spPr>
          <a:xfrm flipV="1">
            <a:off x="6266848" y="4645141"/>
            <a:ext cx="0" cy="79991"/>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9" name="Conector recto 228">
            <a:extLst>
              <a:ext uri="{FF2B5EF4-FFF2-40B4-BE49-F238E27FC236}">
                <a16:creationId xmlns:a16="http://schemas.microsoft.com/office/drawing/2014/main" id="{6C2F152B-B458-4822-AC6E-64B1F57B82AB}"/>
              </a:ext>
            </a:extLst>
          </p:cNvPr>
          <p:cNvCxnSpPr>
            <a:cxnSpLocks/>
          </p:cNvCxnSpPr>
          <p:nvPr/>
        </p:nvCxnSpPr>
        <p:spPr>
          <a:xfrm flipH="1" flipV="1">
            <a:off x="6344638" y="4643544"/>
            <a:ext cx="678" cy="1927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0" name="Conector recto 229">
            <a:extLst>
              <a:ext uri="{FF2B5EF4-FFF2-40B4-BE49-F238E27FC236}">
                <a16:creationId xmlns:a16="http://schemas.microsoft.com/office/drawing/2014/main" id="{3B7F5103-6407-4A84-9A27-8BB4D09EDD80}"/>
              </a:ext>
            </a:extLst>
          </p:cNvPr>
          <p:cNvCxnSpPr>
            <a:cxnSpLocks/>
          </p:cNvCxnSpPr>
          <p:nvPr/>
        </p:nvCxnSpPr>
        <p:spPr>
          <a:xfrm flipH="1">
            <a:off x="6349845" y="4651315"/>
            <a:ext cx="1619670" cy="3535"/>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1" name="Conector recto 230">
            <a:extLst>
              <a:ext uri="{FF2B5EF4-FFF2-40B4-BE49-F238E27FC236}">
                <a16:creationId xmlns:a16="http://schemas.microsoft.com/office/drawing/2014/main" id="{EF2A9F36-493E-4309-A50A-454669C7F754}"/>
              </a:ext>
            </a:extLst>
          </p:cNvPr>
          <p:cNvCxnSpPr>
            <a:cxnSpLocks/>
          </p:cNvCxnSpPr>
          <p:nvPr/>
        </p:nvCxnSpPr>
        <p:spPr>
          <a:xfrm flipH="1">
            <a:off x="7969407" y="4621161"/>
            <a:ext cx="76164"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7" name="Conector recto 236">
            <a:extLst>
              <a:ext uri="{FF2B5EF4-FFF2-40B4-BE49-F238E27FC236}">
                <a16:creationId xmlns:a16="http://schemas.microsoft.com/office/drawing/2014/main" id="{529526FF-2B74-42FC-9B21-25BC78118133}"/>
              </a:ext>
            </a:extLst>
          </p:cNvPr>
          <p:cNvCxnSpPr>
            <a:cxnSpLocks/>
          </p:cNvCxnSpPr>
          <p:nvPr/>
        </p:nvCxnSpPr>
        <p:spPr>
          <a:xfrm flipV="1">
            <a:off x="8040632" y="4621161"/>
            <a:ext cx="0" cy="79991"/>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8" name="Conector recto 237">
            <a:extLst>
              <a:ext uri="{FF2B5EF4-FFF2-40B4-BE49-F238E27FC236}">
                <a16:creationId xmlns:a16="http://schemas.microsoft.com/office/drawing/2014/main" id="{B26B3B26-875F-4601-B0A9-4501A02AF0F0}"/>
              </a:ext>
            </a:extLst>
          </p:cNvPr>
          <p:cNvCxnSpPr>
            <a:cxnSpLocks/>
          </p:cNvCxnSpPr>
          <p:nvPr/>
        </p:nvCxnSpPr>
        <p:spPr>
          <a:xfrm flipH="1" flipV="1">
            <a:off x="7962614" y="4612770"/>
            <a:ext cx="229" cy="35507"/>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0" name="Conector recto 239">
            <a:extLst>
              <a:ext uri="{FF2B5EF4-FFF2-40B4-BE49-F238E27FC236}">
                <a16:creationId xmlns:a16="http://schemas.microsoft.com/office/drawing/2014/main" id="{38F2C4D9-8C7C-4803-9BE5-93D828077534}"/>
              </a:ext>
            </a:extLst>
          </p:cNvPr>
          <p:cNvCxnSpPr>
            <a:cxnSpLocks/>
          </p:cNvCxnSpPr>
          <p:nvPr/>
        </p:nvCxnSpPr>
        <p:spPr>
          <a:xfrm flipH="1">
            <a:off x="6264928" y="4703886"/>
            <a:ext cx="1780644" cy="1475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2" name="Conector recto 251">
            <a:extLst>
              <a:ext uri="{FF2B5EF4-FFF2-40B4-BE49-F238E27FC236}">
                <a16:creationId xmlns:a16="http://schemas.microsoft.com/office/drawing/2014/main" id="{FC9999FF-077B-4734-B2B2-404202C1A446}"/>
              </a:ext>
            </a:extLst>
          </p:cNvPr>
          <p:cNvCxnSpPr>
            <a:cxnSpLocks/>
          </p:cNvCxnSpPr>
          <p:nvPr/>
        </p:nvCxnSpPr>
        <p:spPr>
          <a:xfrm>
            <a:off x="8014345" y="4871313"/>
            <a:ext cx="0" cy="73848"/>
          </a:xfrm>
          <a:prstGeom prst="line">
            <a:avLst/>
          </a:prstGeom>
          <a:ln w="9842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53" name="Conector recto 252">
            <a:extLst>
              <a:ext uri="{FF2B5EF4-FFF2-40B4-BE49-F238E27FC236}">
                <a16:creationId xmlns:a16="http://schemas.microsoft.com/office/drawing/2014/main" id="{214742E4-224B-475B-ADB4-98250FCCE7E7}"/>
              </a:ext>
            </a:extLst>
          </p:cNvPr>
          <p:cNvCxnSpPr>
            <a:cxnSpLocks/>
          </p:cNvCxnSpPr>
          <p:nvPr/>
        </p:nvCxnSpPr>
        <p:spPr>
          <a:xfrm flipH="1">
            <a:off x="7978894" y="4864680"/>
            <a:ext cx="70539"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4" name="Conector recto 253">
            <a:extLst>
              <a:ext uri="{FF2B5EF4-FFF2-40B4-BE49-F238E27FC236}">
                <a16:creationId xmlns:a16="http://schemas.microsoft.com/office/drawing/2014/main" id="{A399F9DA-E58A-47F2-BFD5-A72824442575}"/>
              </a:ext>
            </a:extLst>
          </p:cNvPr>
          <p:cNvCxnSpPr>
            <a:cxnSpLocks/>
          </p:cNvCxnSpPr>
          <p:nvPr/>
        </p:nvCxnSpPr>
        <p:spPr>
          <a:xfrm flipH="1">
            <a:off x="7978894" y="4950094"/>
            <a:ext cx="70539"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8" name="Conector recto 257">
            <a:extLst>
              <a:ext uri="{FF2B5EF4-FFF2-40B4-BE49-F238E27FC236}">
                <a16:creationId xmlns:a16="http://schemas.microsoft.com/office/drawing/2014/main" id="{419BA264-AA6D-4F21-B555-5813DC48B3C9}"/>
              </a:ext>
            </a:extLst>
          </p:cNvPr>
          <p:cNvCxnSpPr>
            <a:cxnSpLocks/>
          </p:cNvCxnSpPr>
          <p:nvPr/>
        </p:nvCxnSpPr>
        <p:spPr>
          <a:xfrm flipV="1">
            <a:off x="8045572" y="4866471"/>
            <a:ext cx="0" cy="91221"/>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5" name="Conector recto 264">
            <a:extLst>
              <a:ext uri="{FF2B5EF4-FFF2-40B4-BE49-F238E27FC236}">
                <a16:creationId xmlns:a16="http://schemas.microsoft.com/office/drawing/2014/main" id="{3A0196B6-21AB-4805-99A0-A716165B7E19}"/>
              </a:ext>
            </a:extLst>
          </p:cNvPr>
          <p:cNvCxnSpPr>
            <a:cxnSpLocks/>
          </p:cNvCxnSpPr>
          <p:nvPr/>
        </p:nvCxnSpPr>
        <p:spPr>
          <a:xfrm flipV="1">
            <a:off x="7978894" y="4858781"/>
            <a:ext cx="0" cy="98911"/>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6" name="Conector recto 175">
            <a:extLst>
              <a:ext uri="{FF2B5EF4-FFF2-40B4-BE49-F238E27FC236}">
                <a16:creationId xmlns:a16="http://schemas.microsoft.com/office/drawing/2014/main" id="{56D2BB1C-FB75-47F4-84AF-0166884C4B9B}"/>
              </a:ext>
            </a:extLst>
          </p:cNvPr>
          <p:cNvCxnSpPr>
            <a:cxnSpLocks/>
          </p:cNvCxnSpPr>
          <p:nvPr/>
        </p:nvCxnSpPr>
        <p:spPr>
          <a:xfrm>
            <a:off x="4040456" y="4990508"/>
            <a:ext cx="561659" cy="2913"/>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68" name="Conector recto 267">
            <a:extLst>
              <a:ext uri="{FF2B5EF4-FFF2-40B4-BE49-F238E27FC236}">
                <a16:creationId xmlns:a16="http://schemas.microsoft.com/office/drawing/2014/main" id="{7CDD5A20-82BD-45E0-830F-A66A7BA17DCE}"/>
              </a:ext>
            </a:extLst>
          </p:cNvPr>
          <p:cNvCxnSpPr>
            <a:cxnSpLocks/>
          </p:cNvCxnSpPr>
          <p:nvPr/>
        </p:nvCxnSpPr>
        <p:spPr>
          <a:xfrm flipV="1">
            <a:off x="4575423" y="5006893"/>
            <a:ext cx="0" cy="298904"/>
          </a:xfrm>
          <a:prstGeom prst="line">
            <a:avLst/>
          </a:prstGeom>
          <a:ln w="9842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12" name="Conector recto 211">
            <a:extLst>
              <a:ext uri="{FF2B5EF4-FFF2-40B4-BE49-F238E27FC236}">
                <a16:creationId xmlns:a16="http://schemas.microsoft.com/office/drawing/2014/main" id="{14840802-62CB-4C49-BCEF-F30F729F1528}"/>
              </a:ext>
            </a:extLst>
          </p:cNvPr>
          <p:cNvCxnSpPr>
            <a:cxnSpLocks/>
          </p:cNvCxnSpPr>
          <p:nvPr/>
        </p:nvCxnSpPr>
        <p:spPr>
          <a:xfrm flipV="1">
            <a:off x="4609111" y="4953276"/>
            <a:ext cx="0" cy="562865"/>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9" name="Conector recto 268">
            <a:extLst>
              <a:ext uri="{FF2B5EF4-FFF2-40B4-BE49-F238E27FC236}">
                <a16:creationId xmlns:a16="http://schemas.microsoft.com/office/drawing/2014/main" id="{F66142CB-C8FD-4A65-9A14-070C47A1F3C8}"/>
              </a:ext>
            </a:extLst>
          </p:cNvPr>
          <p:cNvCxnSpPr>
            <a:cxnSpLocks/>
          </p:cNvCxnSpPr>
          <p:nvPr/>
        </p:nvCxnSpPr>
        <p:spPr>
          <a:xfrm flipV="1">
            <a:off x="4061139" y="4973009"/>
            <a:ext cx="7071" cy="350175"/>
          </a:xfrm>
          <a:prstGeom prst="line">
            <a:avLst/>
          </a:prstGeom>
          <a:ln w="9842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70" name="Conector recto 269">
            <a:extLst>
              <a:ext uri="{FF2B5EF4-FFF2-40B4-BE49-F238E27FC236}">
                <a16:creationId xmlns:a16="http://schemas.microsoft.com/office/drawing/2014/main" id="{3B62F7E3-7C8D-4968-8135-6D87C28CEE8B}"/>
              </a:ext>
            </a:extLst>
          </p:cNvPr>
          <p:cNvCxnSpPr>
            <a:cxnSpLocks/>
          </p:cNvCxnSpPr>
          <p:nvPr/>
        </p:nvCxnSpPr>
        <p:spPr>
          <a:xfrm>
            <a:off x="3973292" y="5536360"/>
            <a:ext cx="3996115"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71" name="Conector recto 270">
            <a:extLst>
              <a:ext uri="{FF2B5EF4-FFF2-40B4-BE49-F238E27FC236}">
                <a16:creationId xmlns:a16="http://schemas.microsoft.com/office/drawing/2014/main" id="{C3FC2C4A-3D28-439E-AD55-4ABF5106EA77}"/>
              </a:ext>
            </a:extLst>
          </p:cNvPr>
          <p:cNvCxnSpPr>
            <a:cxnSpLocks/>
          </p:cNvCxnSpPr>
          <p:nvPr/>
        </p:nvCxnSpPr>
        <p:spPr>
          <a:xfrm>
            <a:off x="7690022" y="5600301"/>
            <a:ext cx="966909"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72" name="Conector recto 271">
            <a:extLst>
              <a:ext uri="{FF2B5EF4-FFF2-40B4-BE49-F238E27FC236}">
                <a16:creationId xmlns:a16="http://schemas.microsoft.com/office/drawing/2014/main" id="{B09A958A-8C2A-4BB3-AE1F-E97042CD77F7}"/>
              </a:ext>
            </a:extLst>
          </p:cNvPr>
          <p:cNvCxnSpPr>
            <a:cxnSpLocks/>
          </p:cNvCxnSpPr>
          <p:nvPr/>
        </p:nvCxnSpPr>
        <p:spPr>
          <a:xfrm>
            <a:off x="6995934" y="5558666"/>
            <a:ext cx="966909"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73" name="Conector recto 272">
            <a:extLst>
              <a:ext uri="{FF2B5EF4-FFF2-40B4-BE49-F238E27FC236}">
                <a16:creationId xmlns:a16="http://schemas.microsoft.com/office/drawing/2014/main" id="{E8D8CAF4-3A7D-4CBB-BF58-2832343558A5}"/>
              </a:ext>
            </a:extLst>
          </p:cNvPr>
          <p:cNvCxnSpPr>
            <a:cxnSpLocks/>
          </p:cNvCxnSpPr>
          <p:nvPr/>
        </p:nvCxnSpPr>
        <p:spPr>
          <a:xfrm>
            <a:off x="7414549" y="5827522"/>
            <a:ext cx="966909"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75" name="Conector recto 274">
            <a:extLst>
              <a:ext uri="{FF2B5EF4-FFF2-40B4-BE49-F238E27FC236}">
                <a16:creationId xmlns:a16="http://schemas.microsoft.com/office/drawing/2014/main" id="{510032EB-F45A-4C3C-8548-872CE47AF63E}"/>
              </a:ext>
            </a:extLst>
          </p:cNvPr>
          <p:cNvCxnSpPr>
            <a:cxnSpLocks/>
          </p:cNvCxnSpPr>
          <p:nvPr/>
        </p:nvCxnSpPr>
        <p:spPr>
          <a:xfrm flipH="1">
            <a:off x="7972816" y="5568656"/>
            <a:ext cx="411226" cy="69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8" name="Conector recto 277">
            <a:extLst>
              <a:ext uri="{FF2B5EF4-FFF2-40B4-BE49-F238E27FC236}">
                <a16:creationId xmlns:a16="http://schemas.microsoft.com/office/drawing/2014/main" id="{ACD5E028-1414-4424-A017-DE2D64BCAB68}"/>
              </a:ext>
            </a:extLst>
          </p:cNvPr>
          <p:cNvCxnSpPr>
            <a:cxnSpLocks/>
          </p:cNvCxnSpPr>
          <p:nvPr/>
        </p:nvCxnSpPr>
        <p:spPr>
          <a:xfrm flipV="1">
            <a:off x="7978894" y="5501004"/>
            <a:ext cx="0" cy="74668"/>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1" name="Conector recto 280">
            <a:extLst>
              <a:ext uri="{FF2B5EF4-FFF2-40B4-BE49-F238E27FC236}">
                <a16:creationId xmlns:a16="http://schemas.microsoft.com/office/drawing/2014/main" id="{2AADA444-4596-44FB-AC4F-CD856E720EA6}"/>
              </a:ext>
            </a:extLst>
          </p:cNvPr>
          <p:cNvCxnSpPr>
            <a:cxnSpLocks/>
          </p:cNvCxnSpPr>
          <p:nvPr/>
        </p:nvCxnSpPr>
        <p:spPr>
          <a:xfrm>
            <a:off x="8136326" y="5538005"/>
            <a:ext cx="966909"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83" name="Conector recto 282">
            <a:extLst>
              <a:ext uri="{FF2B5EF4-FFF2-40B4-BE49-F238E27FC236}">
                <a16:creationId xmlns:a16="http://schemas.microsoft.com/office/drawing/2014/main" id="{F7813CA3-B996-4CC8-B3DD-9C8DA42B1991}"/>
              </a:ext>
            </a:extLst>
          </p:cNvPr>
          <p:cNvCxnSpPr>
            <a:cxnSpLocks/>
          </p:cNvCxnSpPr>
          <p:nvPr/>
        </p:nvCxnSpPr>
        <p:spPr>
          <a:xfrm flipV="1">
            <a:off x="7215491" y="5088930"/>
            <a:ext cx="705395" cy="3438"/>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88" name="Conector recto 287">
            <a:extLst>
              <a:ext uri="{FF2B5EF4-FFF2-40B4-BE49-F238E27FC236}">
                <a16:creationId xmlns:a16="http://schemas.microsoft.com/office/drawing/2014/main" id="{A43BAB16-3718-4C64-AEED-AE67FD3E1E8F}"/>
              </a:ext>
            </a:extLst>
          </p:cNvPr>
          <p:cNvCxnSpPr/>
          <p:nvPr/>
        </p:nvCxnSpPr>
        <p:spPr>
          <a:xfrm>
            <a:off x="7210209" y="5109154"/>
            <a:ext cx="71067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48" name="Picture 4" descr="Resultado de imagen de arboles png autocad | Arboles png, Autocad, Arboles">
            <a:extLst>
              <a:ext uri="{FF2B5EF4-FFF2-40B4-BE49-F238E27FC236}">
                <a16:creationId xmlns:a16="http://schemas.microsoft.com/office/drawing/2014/main" id="{F6344A42-0139-40E1-B1B0-2A2A358C59B1}"/>
              </a:ext>
            </a:extLst>
          </p:cNvPr>
          <p:cNvPicPr>
            <a:picLocks noChangeAspect="1" noChangeArrowheads="1"/>
          </p:cNvPicPr>
          <p:nvPr/>
        </p:nvPicPr>
        <p:blipFill rotWithShape="1">
          <a:blip r:embed="rId6">
            <a:biLevel thresh="75000"/>
            <a:extLst>
              <a:ext uri="{28A0092B-C50C-407E-A947-70E740481C1C}">
                <a14:useLocalDpi xmlns:a14="http://schemas.microsoft.com/office/drawing/2010/main" val="0"/>
              </a:ext>
            </a:extLst>
          </a:blip>
          <a:srcRect t="37812" r="71072" b="48965"/>
          <a:stretch/>
        </p:blipFill>
        <p:spPr bwMode="auto">
          <a:xfrm>
            <a:off x="5529661" y="4588560"/>
            <a:ext cx="809878" cy="309146"/>
          </a:xfrm>
          <a:prstGeom prst="rect">
            <a:avLst/>
          </a:prstGeom>
          <a:noFill/>
          <a:extLst>
            <a:ext uri="{909E8E84-426E-40DD-AFC4-6F175D3DCCD1}">
              <a14:hiddenFill xmlns:a14="http://schemas.microsoft.com/office/drawing/2010/main">
                <a:solidFill>
                  <a:srgbClr val="FFFFFF"/>
                </a:solidFill>
              </a14:hiddenFill>
            </a:ext>
          </a:extLst>
        </p:spPr>
      </p:pic>
      <p:cxnSp>
        <p:nvCxnSpPr>
          <p:cNvPr id="298" name="Conector recto 297">
            <a:extLst>
              <a:ext uri="{FF2B5EF4-FFF2-40B4-BE49-F238E27FC236}">
                <a16:creationId xmlns:a16="http://schemas.microsoft.com/office/drawing/2014/main" id="{B2517F60-6E34-42A7-AE42-2F97051B38EF}"/>
              </a:ext>
            </a:extLst>
          </p:cNvPr>
          <p:cNvCxnSpPr>
            <a:cxnSpLocks/>
          </p:cNvCxnSpPr>
          <p:nvPr/>
        </p:nvCxnSpPr>
        <p:spPr>
          <a:xfrm>
            <a:off x="7155817" y="5006893"/>
            <a:ext cx="7676" cy="378397"/>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00" name="Conector recto 299">
            <a:extLst>
              <a:ext uri="{FF2B5EF4-FFF2-40B4-BE49-F238E27FC236}">
                <a16:creationId xmlns:a16="http://schemas.microsoft.com/office/drawing/2014/main" id="{EFC8E789-48A7-4108-A5B1-E3D98897A186}"/>
              </a:ext>
            </a:extLst>
          </p:cNvPr>
          <p:cNvCxnSpPr>
            <a:cxnSpLocks/>
          </p:cNvCxnSpPr>
          <p:nvPr/>
        </p:nvCxnSpPr>
        <p:spPr>
          <a:xfrm>
            <a:off x="7126551" y="4980923"/>
            <a:ext cx="0" cy="376086"/>
          </a:xfrm>
          <a:prstGeom prst="line">
            <a:avLst/>
          </a:prstGeom>
          <a:ln w="101600">
            <a:solidFill>
              <a:schemeClr val="bg1"/>
            </a:solidFill>
          </a:ln>
        </p:spPr>
        <p:style>
          <a:lnRef idx="1">
            <a:schemeClr val="accent1"/>
          </a:lnRef>
          <a:fillRef idx="0">
            <a:schemeClr val="accent1"/>
          </a:fillRef>
          <a:effectRef idx="0">
            <a:schemeClr val="accent1"/>
          </a:effectRef>
          <a:fontRef idx="minor">
            <a:schemeClr val="tx1"/>
          </a:fontRef>
        </p:style>
      </p:cxnSp>
      <p:sp>
        <p:nvSpPr>
          <p:cNvPr id="42" name="CuadroTexto 41">
            <a:extLst>
              <a:ext uri="{FF2B5EF4-FFF2-40B4-BE49-F238E27FC236}">
                <a16:creationId xmlns:a16="http://schemas.microsoft.com/office/drawing/2014/main" id="{8F2BBE7C-82E9-466F-BBBB-62745601EB89}"/>
              </a:ext>
            </a:extLst>
          </p:cNvPr>
          <p:cNvSpPr txBox="1"/>
          <p:nvPr/>
        </p:nvSpPr>
        <p:spPr>
          <a:xfrm rot="16200000">
            <a:off x="7011776" y="5148701"/>
            <a:ext cx="271228" cy="167738"/>
          </a:xfrm>
          <a:prstGeom prst="rect">
            <a:avLst/>
          </a:prstGeom>
          <a:noFill/>
        </p:spPr>
        <p:txBody>
          <a:bodyPr wrap="none" rtlCol="0">
            <a:spAutoFit/>
          </a:bodyPr>
          <a:lstStyle/>
          <a:p>
            <a:r>
              <a:rPr lang="es-AR" sz="490" dirty="0">
                <a:latin typeface="Agency FB" panose="020B0503020202020204" pitchFamily="34" charset="0"/>
              </a:rPr>
              <a:t>3,75</a:t>
            </a:r>
            <a:endParaRPr lang="es-AR" sz="980" dirty="0">
              <a:latin typeface="Agency FB" panose="020B0503020202020204" pitchFamily="34" charset="0"/>
            </a:endParaRPr>
          </a:p>
        </p:txBody>
      </p:sp>
      <p:cxnSp>
        <p:nvCxnSpPr>
          <p:cNvPr id="305" name="Conector recto 304">
            <a:extLst>
              <a:ext uri="{FF2B5EF4-FFF2-40B4-BE49-F238E27FC236}">
                <a16:creationId xmlns:a16="http://schemas.microsoft.com/office/drawing/2014/main" id="{817BF2AF-7E19-4B1E-B381-701C67BBC645}"/>
              </a:ext>
            </a:extLst>
          </p:cNvPr>
          <p:cNvCxnSpPr>
            <a:cxnSpLocks/>
          </p:cNvCxnSpPr>
          <p:nvPr/>
        </p:nvCxnSpPr>
        <p:spPr>
          <a:xfrm flipV="1">
            <a:off x="7004486" y="2168901"/>
            <a:ext cx="2195897" cy="2851"/>
          </a:xfrm>
          <a:prstGeom prst="line">
            <a:avLst/>
          </a:prstGeom>
          <a:ln w="1333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07" name="Conector recto 306">
            <a:extLst>
              <a:ext uri="{FF2B5EF4-FFF2-40B4-BE49-F238E27FC236}">
                <a16:creationId xmlns:a16="http://schemas.microsoft.com/office/drawing/2014/main" id="{29DBC408-B6E9-45D7-BE1D-65A01AB2DAD5}"/>
              </a:ext>
            </a:extLst>
          </p:cNvPr>
          <p:cNvCxnSpPr>
            <a:cxnSpLocks/>
          </p:cNvCxnSpPr>
          <p:nvPr/>
        </p:nvCxnSpPr>
        <p:spPr>
          <a:xfrm>
            <a:off x="9217350" y="2167348"/>
            <a:ext cx="120257" cy="0"/>
          </a:xfrm>
          <a:prstGeom prst="line">
            <a:avLst/>
          </a:prstGeom>
          <a:ln w="1333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11" name="Conector recto 310">
            <a:extLst>
              <a:ext uri="{FF2B5EF4-FFF2-40B4-BE49-F238E27FC236}">
                <a16:creationId xmlns:a16="http://schemas.microsoft.com/office/drawing/2014/main" id="{D31AC4AB-C747-4A49-B599-7D9B80355016}"/>
              </a:ext>
            </a:extLst>
          </p:cNvPr>
          <p:cNvCxnSpPr>
            <a:cxnSpLocks/>
          </p:cNvCxnSpPr>
          <p:nvPr/>
        </p:nvCxnSpPr>
        <p:spPr>
          <a:xfrm>
            <a:off x="8636706" y="2263879"/>
            <a:ext cx="351216" cy="0"/>
          </a:xfrm>
          <a:prstGeom prst="line">
            <a:avLst/>
          </a:prstGeom>
          <a:ln w="1143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13" name="Conector recto 312">
            <a:extLst>
              <a:ext uri="{FF2B5EF4-FFF2-40B4-BE49-F238E27FC236}">
                <a16:creationId xmlns:a16="http://schemas.microsoft.com/office/drawing/2014/main" id="{B6834461-FF0B-4CBD-8F55-A7B41A6DA5FA}"/>
              </a:ext>
            </a:extLst>
          </p:cNvPr>
          <p:cNvCxnSpPr>
            <a:cxnSpLocks/>
          </p:cNvCxnSpPr>
          <p:nvPr/>
        </p:nvCxnSpPr>
        <p:spPr>
          <a:xfrm>
            <a:off x="8251120" y="2263879"/>
            <a:ext cx="351216" cy="0"/>
          </a:xfrm>
          <a:prstGeom prst="line">
            <a:avLst/>
          </a:prstGeom>
          <a:ln w="1079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15" name="Conector recto 314">
            <a:extLst>
              <a:ext uri="{FF2B5EF4-FFF2-40B4-BE49-F238E27FC236}">
                <a16:creationId xmlns:a16="http://schemas.microsoft.com/office/drawing/2014/main" id="{7A0D2B41-3F84-48A0-8C85-C8F3A61B94F4}"/>
              </a:ext>
            </a:extLst>
          </p:cNvPr>
          <p:cNvCxnSpPr>
            <a:cxnSpLocks/>
          </p:cNvCxnSpPr>
          <p:nvPr/>
        </p:nvCxnSpPr>
        <p:spPr>
          <a:xfrm>
            <a:off x="7850481" y="2276999"/>
            <a:ext cx="351216" cy="0"/>
          </a:xfrm>
          <a:prstGeom prst="line">
            <a:avLst/>
          </a:prstGeom>
          <a:ln w="1079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16" name="Conector recto 315">
            <a:extLst>
              <a:ext uri="{FF2B5EF4-FFF2-40B4-BE49-F238E27FC236}">
                <a16:creationId xmlns:a16="http://schemas.microsoft.com/office/drawing/2014/main" id="{F6902BDB-27C1-4A1C-A9C6-B34AF1065F67}"/>
              </a:ext>
            </a:extLst>
          </p:cNvPr>
          <p:cNvCxnSpPr>
            <a:cxnSpLocks/>
          </p:cNvCxnSpPr>
          <p:nvPr/>
        </p:nvCxnSpPr>
        <p:spPr>
          <a:xfrm flipV="1">
            <a:off x="7431584" y="2276999"/>
            <a:ext cx="371573" cy="4912"/>
          </a:xfrm>
          <a:prstGeom prst="line">
            <a:avLst/>
          </a:prstGeom>
          <a:ln w="1079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18" name="Conector recto 317">
            <a:extLst>
              <a:ext uri="{FF2B5EF4-FFF2-40B4-BE49-F238E27FC236}">
                <a16:creationId xmlns:a16="http://schemas.microsoft.com/office/drawing/2014/main" id="{C02E8363-6ADF-45B4-B43F-8084675BFC59}"/>
              </a:ext>
            </a:extLst>
          </p:cNvPr>
          <p:cNvCxnSpPr>
            <a:cxnSpLocks/>
          </p:cNvCxnSpPr>
          <p:nvPr/>
        </p:nvCxnSpPr>
        <p:spPr>
          <a:xfrm flipV="1">
            <a:off x="7031045" y="2279455"/>
            <a:ext cx="358327" cy="2456"/>
          </a:xfrm>
          <a:prstGeom prst="line">
            <a:avLst/>
          </a:prstGeom>
          <a:ln w="12382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20" name="Conector recto 319">
            <a:extLst>
              <a:ext uri="{FF2B5EF4-FFF2-40B4-BE49-F238E27FC236}">
                <a16:creationId xmlns:a16="http://schemas.microsoft.com/office/drawing/2014/main" id="{51DA87EC-63BE-4891-B20A-CBD4FD6DFEBA}"/>
              </a:ext>
            </a:extLst>
          </p:cNvPr>
          <p:cNvCxnSpPr>
            <a:cxnSpLocks/>
          </p:cNvCxnSpPr>
          <p:nvPr/>
        </p:nvCxnSpPr>
        <p:spPr>
          <a:xfrm flipV="1">
            <a:off x="7028494" y="2067371"/>
            <a:ext cx="358327" cy="2456"/>
          </a:xfrm>
          <a:prstGeom prst="line">
            <a:avLst/>
          </a:prstGeom>
          <a:ln w="12382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21" name="Conector recto 320">
            <a:extLst>
              <a:ext uri="{FF2B5EF4-FFF2-40B4-BE49-F238E27FC236}">
                <a16:creationId xmlns:a16="http://schemas.microsoft.com/office/drawing/2014/main" id="{D4852B06-ABC3-4BCD-82B5-6F4B350D4A5B}"/>
              </a:ext>
            </a:extLst>
          </p:cNvPr>
          <p:cNvCxnSpPr>
            <a:cxnSpLocks/>
          </p:cNvCxnSpPr>
          <p:nvPr/>
        </p:nvCxnSpPr>
        <p:spPr>
          <a:xfrm>
            <a:off x="7431584" y="2069827"/>
            <a:ext cx="374625" cy="0"/>
          </a:xfrm>
          <a:prstGeom prst="line">
            <a:avLst/>
          </a:prstGeom>
          <a:ln w="12382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23" name="Conector recto 322">
            <a:extLst>
              <a:ext uri="{FF2B5EF4-FFF2-40B4-BE49-F238E27FC236}">
                <a16:creationId xmlns:a16="http://schemas.microsoft.com/office/drawing/2014/main" id="{A79A5330-D358-41AA-B475-42D3C1F758EA}"/>
              </a:ext>
            </a:extLst>
          </p:cNvPr>
          <p:cNvCxnSpPr>
            <a:cxnSpLocks/>
          </p:cNvCxnSpPr>
          <p:nvPr/>
        </p:nvCxnSpPr>
        <p:spPr>
          <a:xfrm flipV="1">
            <a:off x="7846926" y="2069253"/>
            <a:ext cx="358327" cy="2456"/>
          </a:xfrm>
          <a:prstGeom prst="line">
            <a:avLst/>
          </a:prstGeom>
          <a:ln w="12382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24" name="Conector recto 323">
            <a:extLst>
              <a:ext uri="{FF2B5EF4-FFF2-40B4-BE49-F238E27FC236}">
                <a16:creationId xmlns:a16="http://schemas.microsoft.com/office/drawing/2014/main" id="{024F97B5-2422-434F-AC81-3640CA75A845}"/>
              </a:ext>
            </a:extLst>
          </p:cNvPr>
          <p:cNvCxnSpPr>
            <a:cxnSpLocks/>
          </p:cNvCxnSpPr>
          <p:nvPr/>
        </p:nvCxnSpPr>
        <p:spPr>
          <a:xfrm flipV="1">
            <a:off x="8244010" y="2062728"/>
            <a:ext cx="358327" cy="2456"/>
          </a:xfrm>
          <a:prstGeom prst="line">
            <a:avLst/>
          </a:prstGeom>
          <a:ln w="12382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25" name="Conector recto 324">
            <a:extLst>
              <a:ext uri="{FF2B5EF4-FFF2-40B4-BE49-F238E27FC236}">
                <a16:creationId xmlns:a16="http://schemas.microsoft.com/office/drawing/2014/main" id="{8AB99E15-C025-4F0E-B8D4-A72E8B3A916E}"/>
              </a:ext>
            </a:extLst>
          </p:cNvPr>
          <p:cNvCxnSpPr>
            <a:cxnSpLocks/>
          </p:cNvCxnSpPr>
          <p:nvPr/>
        </p:nvCxnSpPr>
        <p:spPr>
          <a:xfrm flipV="1">
            <a:off x="8244010" y="1917187"/>
            <a:ext cx="353335" cy="2456"/>
          </a:xfrm>
          <a:prstGeom prst="line">
            <a:avLst/>
          </a:prstGeom>
          <a:ln w="12382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27" name="Conector recto 326">
            <a:extLst>
              <a:ext uri="{FF2B5EF4-FFF2-40B4-BE49-F238E27FC236}">
                <a16:creationId xmlns:a16="http://schemas.microsoft.com/office/drawing/2014/main" id="{3FD277CE-E112-4164-8814-F4B3F7D22376}"/>
              </a:ext>
            </a:extLst>
          </p:cNvPr>
          <p:cNvCxnSpPr>
            <a:cxnSpLocks/>
          </p:cNvCxnSpPr>
          <p:nvPr/>
        </p:nvCxnSpPr>
        <p:spPr>
          <a:xfrm>
            <a:off x="8642037" y="2061107"/>
            <a:ext cx="339061" cy="4077"/>
          </a:xfrm>
          <a:prstGeom prst="line">
            <a:avLst/>
          </a:prstGeom>
          <a:ln w="12382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31" name="Conector recto 330">
            <a:extLst>
              <a:ext uri="{FF2B5EF4-FFF2-40B4-BE49-F238E27FC236}">
                <a16:creationId xmlns:a16="http://schemas.microsoft.com/office/drawing/2014/main" id="{7CACC524-D074-4080-850B-2248D3435DC6}"/>
              </a:ext>
            </a:extLst>
          </p:cNvPr>
          <p:cNvCxnSpPr>
            <a:cxnSpLocks/>
          </p:cNvCxnSpPr>
          <p:nvPr/>
        </p:nvCxnSpPr>
        <p:spPr>
          <a:xfrm flipV="1">
            <a:off x="8247565" y="2401427"/>
            <a:ext cx="341826" cy="3213"/>
          </a:xfrm>
          <a:prstGeom prst="line">
            <a:avLst/>
          </a:prstGeom>
          <a:ln w="12382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33" name="Conector recto 332">
            <a:extLst>
              <a:ext uri="{FF2B5EF4-FFF2-40B4-BE49-F238E27FC236}">
                <a16:creationId xmlns:a16="http://schemas.microsoft.com/office/drawing/2014/main" id="{7E677D3A-512B-41F2-9ECE-3E23603B952A}"/>
              </a:ext>
            </a:extLst>
          </p:cNvPr>
          <p:cNvCxnSpPr>
            <a:cxnSpLocks/>
          </p:cNvCxnSpPr>
          <p:nvPr/>
        </p:nvCxnSpPr>
        <p:spPr>
          <a:xfrm flipV="1">
            <a:off x="7884596" y="2384677"/>
            <a:ext cx="296014" cy="1302"/>
          </a:xfrm>
          <a:prstGeom prst="line">
            <a:avLst/>
          </a:prstGeom>
          <a:ln w="123825">
            <a:solidFill>
              <a:schemeClr val="bg1"/>
            </a:solidFill>
          </a:ln>
        </p:spPr>
        <p:style>
          <a:lnRef idx="1">
            <a:schemeClr val="accent1"/>
          </a:lnRef>
          <a:fillRef idx="0">
            <a:schemeClr val="accent1"/>
          </a:fillRef>
          <a:effectRef idx="0">
            <a:schemeClr val="accent1"/>
          </a:effectRef>
          <a:fontRef idx="minor">
            <a:schemeClr val="tx1"/>
          </a:fontRef>
        </p:style>
      </p:cxnSp>
      <p:pic>
        <p:nvPicPr>
          <p:cNvPr id="15" name="Imagen 14">
            <a:extLst>
              <a:ext uri="{FF2B5EF4-FFF2-40B4-BE49-F238E27FC236}">
                <a16:creationId xmlns:a16="http://schemas.microsoft.com/office/drawing/2014/main" id="{03B84C00-4204-43BF-A5FB-F72AA39D765F}"/>
              </a:ext>
            </a:extLst>
          </p:cNvPr>
          <p:cNvPicPr>
            <a:picLocks noChangeAspect="1"/>
          </p:cNvPicPr>
          <p:nvPr/>
        </p:nvPicPr>
        <p:blipFill>
          <a:blip r:embed="rId15">
            <a:duotone>
              <a:schemeClr val="accent2">
                <a:shade val="45000"/>
                <a:satMod val="135000"/>
              </a:schemeClr>
              <a:prstClr val="white"/>
            </a:duotone>
            <a:extLst>
              <a:ext uri="{BEBA8EAE-BF5A-486C-A8C5-ECC9F3942E4B}">
                <a14:imgProps xmlns:a14="http://schemas.microsoft.com/office/drawing/2010/main">
                  <a14:imgLayer r:embed="rId16">
                    <a14:imgEffect>
                      <a14:brightnessContrast bright="40000" contrast="40000"/>
                    </a14:imgEffect>
                  </a14:imgLayer>
                </a14:imgProps>
              </a:ext>
            </a:extLst>
          </a:blip>
          <a:stretch>
            <a:fillRect/>
          </a:stretch>
        </p:blipFill>
        <p:spPr>
          <a:xfrm>
            <a:off x="7922891" y="2373128"/>
            <a:ext cx="109790" cy="364725"/>
          </a:xfrm>
          <a:prstGeom prst="rect">
            <a:avLst/>
          </a:prstGeom>
        </p:spPr>
      </p:pic>
      <p:pic>
        <p:nvPicPr>
          <p:cNvPr id="13" name="Imagen 12">
            <a:extLst>
              <a:ext uri="{FF2B5EF4-FFF2-40B4-BE49-F238E27FC236}">
                <a16:creationId xmlns:a16="http://schemas.microsoft.com/office/drawing/2014/main" id="{324CBE71-84DA-4944-8414-A9D73C0E610C}"/>
              </a:ext>
            </a:extLst>
          </p:cNvPr>
          <p:cNvPicPr>
            <a:picLocks noChangeAspect="1"/>
          </p:cNvPicPr>
          <p:nvPr/>
        </p:nvPicPr>
        <p:blipFill>
          <a:blip r:embed="rId17">
            <a:duotone>
              <a:schemeClr val="accent2">
                <a:shade val="45000"/>
                <a:satMod val="135000"/>
              </a:schemeClr>
              <a:prstClr val="white"/>
            </a:duotone>
            <a:extLst>
              <a:ext uri="{BEBA8EAE-BF5A-486C-A8C5-ECC9F3942E4B}">
                <a14:imgProps xmlns:a14="http://schemas.microsoft.com/office/drawing/2010/main">
                  <a14:imgLayer r:embed="rId18">
                    <a14:imgEffect>
                      <a14:brightnessContrast bright="-20000" contrast="-20000"/>
                    </a14:imgEffect>
                  </a14:imgLayer>
                </a14:imgProps>
              </a:ext>
            </a:extLst>
          </a:blip>
          <a:stretch>
            <a:fillRect/>
          </a:stretch>
        </p:blipFill>
        <p:spPr>
          <a:xfrm>
            <a:off x="7502257" y="2504344"/>
            <a:ext cx="253704" cy="237901"/>
          </a:xfrm>
          <a:prstGeom prst="rect">
            <a:avLst/>
          </a:prstGeom>
        </p:spPr>
      </p:pic>
      <p:pic>
        <p:nvPicPr>
          <p:cNvPr id="60" name="Imagen 59">
            <a:extLst>
              <a:ext uri="{FF2B5EF4-FFF2-40B4-BE49-F238E27FC236}">
                <a16:creationId xmlns:a16="http://schemas.microsoft.com/office/drawing/2014/main" id="{0EC3E3F1-8CF0-4254-9DEA-5E64E88061CC}"/>
              </a:ext>
            </a:extLst>
          </p:cNvPr>
          <p:cNvPicPr>
            <a:picLocks noChangeAspect="1"/>
          </p:cNvPicPr>
          <p:nvPr/>
        </p:nvPicPr>
        <p:blipFill>
          <a:blip r:embed="rId19">
            <a:duotone>
              <a:schemeClr val="accent2">
                <a:shade val="45000"/>
                <a:satMod val="135000"/>
              </a:schemeClr>
              <a:prstClr val="white"/>
            </a:duotone>
          </a:blip>
          <a:stretch>
            <a:fillRect/>
          </a:stretch>
        </p:blipFill>
        <p:spPr>
          <a:xfrm>
            <a:off x="9758647" y="2550776"/>
            <a:ext cx="160395" cy="240592"/>
          </a:xfrm>
          <a:prstGeom prst="rect">
            <a:avLst/>
          </a:prstGeom>
        </p:spPr>
      </p:pic>
      <p:pic>
        <p:nvPicPr>
          <p:cNvPr id="9" name="Imagen 8">
            <a:extLst>
              <a:ext uri="{FF2B5EF4-FFF2-40B4-BE49-F238E27FC236}">
                <a16:creationId xmlns:a16="http://schemas.microsoft.com/office/drawing/2014/main" id="{C701D7A8-514F-4CC3-9D3A-6E5C9EA505AF}"/>
              </a:ext>
            </a:extLst>
          </p:cNvPr>
          <p:cNvPicPr>
            <a:picLocks noChangeAspect="1"/>
          </p:cNvPicPr>
          <p:nvPr/>
        </p:nvPicPr>
        <p:blipFill>
          <a:blip r:embed="rId20">
            <a:duotone>
              <a:schemeClr val="accent2">
                <a:shade val="45000"/>
                <a:satMod val="135000"/>
              </a:schemeClr>
              <a:prstClr val="white"/>
            </a:duotone>
            <a:extLst>
              <a:ext uri="{BEBA8EAE-BF5A-486C-A8C5-ECC9F3942E4B}">
                <a14:imgProps xmlns:a14="http://schemas.microsoft.com/office/drawing/2010/main">
                  <a14:imgLayer r:embed="rId21">
                    <a14:imgEffect>
                      <a14:brightnessContrast bright="-20000" contrast="-20000"/>
                    </a14:imgEffect>
                  </a14:imgLayer>
                </a14:imgProps>
              </a:ext>
            </a:extLst>
          </a:blip>
          <a:stretch>
            <a:fillRect/>
          </a:stretch>
        </p:blipFill>
        <p:spPr>
          <a:xfrm>
            <a:off x="6473142" y="2370668"/>
            <a:ext cx="391886" cy="436635"/>
          </a:xfrm>
          <a:prstGeom prst="rect">
            <a:avLst/>
          </a:prstGeom>
        </p:spPr>
      </p:pic>
      <p:pic>
        <p:nvPicPr>
          <p:cNvPr id="7" name="Imagen 6">
            <a:extLst>
              <a:ext uri="{FF2B5EF4-FFF2-40B4-BE49-F238E27FC236}">
                <a16:creationId xmlns:a16="http://schemas.microsoft.com/office/drawing/2014/main" id="{557A77A1-38F2-4445-A352-5B75AD270AC4}"/>
              </a:ext>
            </a:extLst>
          </p:cNvPr>
          <p:cNvPicPr>
            <a:picLocks noChangeAspect="1"/>
          </p:cNvPicPr>
          <p:nvPr/>
        </p:nvPicPr>
        <p:blipFill>
          <a:blip r:embed="rId22">
            <a:duotone>
              <a:schemeClr val="accent2">
                <a:shade val="45000"/>
                <a:satMod val="135000"/>
              </a:schemeClr>
              <a:prstClr val="white"/>
            </a:duotone>
            <a:extLst>
              <a:ext uri="{BEBA8EAE-BF5A-486C-A8C5-ECC9F3942E4B}">
                <a14:imgProps xmlns:a14="http://schemas.microsoft.com/office/drawing/2010/main">
                  <a14:imgLayer r:embed="rId23">
                    <a14:imgEffect>
                      <a14:brightnessContrast bright="-20000" contrast="-20000"/>
                    </a14:imgEffect>
                  </a14:imgLayer>
                </a14:imgProps>
              </a:ext>
            </a:extLst>
          </a:blip>
          <a:stretch>
            <a:fillRect/>
          </a:stretch>
        </p:blipFill>
        <p:spPr>
          <a:xfrm>
            <a:off x="3826719" y="2415092"/>
            <a:ext cx="196110" cy="348639"/>
          </a:xfrm>
          <a:prstGeom prst="rect">
            <a:avLst/>
          </a:prstGeom>
        </p:spPr>
      </p:pic>
      <p:pic>
        <p:nvPicPr>
          <p:cNvPr id="52" name="Imagen 51">
            <a:extLst>
              <a:ext uri="{FF2B5EF4-FFF2-40B4-BE49-F238E27FC236}">
                <a16:creationId xmlns:a16="http://schemas.microsoft.com/office/drawing/2014/main" id="{213E13DA-4F49-4F84-AB67-9AA83B73446B}"/>
              </a:ext>
            </a:extLst>
          </p:cNvPr>
          <p:cNvPicPr>
            <a:picLocks noChangeAspect="1"/>
          </p:cNvPicPr>
          <p:nvPr/>
        </p:nvPicPr>
        <p:blipFill>
          <a:blip r:embed="rId24">
            <a:duotone>
              <a:schemeClr val="accent2">
                <a:shade val="45000"/>
                <a:satMod val="135000"/>
              </a:schemeClr>
              <a:prstClr val="white"/>
            </a:duotone>
            <a:extLst>
              <a:ext uri="{BEBA8EAE-BF5A-486C-A8C5-ECC9F3942E4B}">
                <a14:imgProps xmlns:a14="http://schemas.microsoft.com/office/drawing/2010/main">
                  <a14:imgLayer r:embed="rId25">
                    <a14:imgEffect>
                      <a14:brightnessContrast bright="-40000"/>
                    </a14:imgEffect>
                  </a14:imgLayer>
                </a14:imgProps>
              </a:ext>
            </a:extLst>
          </a:blip>
          <a:stretch>
            <a:fillRect/>
          </a:stretch>
        </p:blipFill>
        <p:spPr>
          <a:xfrm rot="170706">
            <a:off x="5469979" y="5160104"/>
            <a:ext cx="573165" cy="382313"/>
          </a:xfrm>
          <a:prstGeom prst="rect">
            <a:avLst/>
          </a:prstGeom>
        </p:spPr>
      </p:pic>
      <p:sp>
        <p:nvSpPr>
          <p:cNvPr id="338" name="Rectángulo 337">
            <a:extLst>
              <a:ext uri="{FF2B5EF4-FFF2-40B4-BE49-F238E27FC236}">
                <a16:creationId xmlns:a16="http://schemas.microsoft.com/office/drawing/2014/main" id="{AA4DED62-FE50-4B38-9A8E-1A644CF4AD92}"/>
              </a:ext>
            </a:extLst>
          </p:cNvPr>
          <p:cNvSpPr/>
          <p:nvPr/>
        </p:nvSpPr>
        <p:spPr>
          <a:xfrm>
            <a:off x="5353246" y="2384297"/>
            <a:ext cx="116338" cy="19626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pic>
        <p:nvPicPr>
          <p:cNvPr id="339" name="Imagen 338">
            <a:extLst>
              <a:ext uri="{FF2B5EF4-FFF2-40B4-BE49-F238E27FC236}">
                <a16:creationId xmlns:a16="http://schemas.microsoft.com/office/drawing/2014/main" id="{5C9733E8-81C2-47F9-9045-365BE4E661D0}"/>
              </a:ext>
            </a:extLst>
          </p:cNvPr>
          <p:cNvPicPr>
            <a:picLocks noChangeAspect="1"/>
          </p:cNvPicPr>
          <p:nvPr/>
        </p:nvPicPr>
        <p:blipFill rotWithShape="1">
          <a:blip r:embed="rId26">
            <a:extLst>
              <a:ext uri="{BEBA8EAE-BF5A-486C-A8C5-ECC9F3942E4B}">
                <a14:imgProps xmlns:a14="http://schemas.microsoft.com/office/drawing/2010/main">
                  <a14:imgLayer r:embed="rId5">
                    <a14:imgEffect>
                      <a14:brightnessContrast contrast="-40000"/>
                    </a14:imgEffect>
                  </a14:imgLayer>
                </a14:imgProps>
              </a:ext>
            </a:extLst>
          </a:blip>
          <a:srcRect l="31746" t="43711" r="64128" b="55832"/>
          <a:stretch/>
        </p:blipFill>
        <p:spPr>
          <a:xfrm rot="16200000" flipV="1">
            <a:off x="5336244" y="2530896"/>
            <a:ext cx="69669" cy="41557"/>
          </a:xfrm>
          <a:prstGeom prst="rect">
            <a:avLst/>
          </a:prstGeom>
        </p:spPr>
      </p:pic>
      <p:cxnSp>
        <p:nvCxnSpPr>
          <p:cNvPr id="350" name="Conector recto 349">
            <a:extLst>
              <a:ext uri="{FF2B5EF4-FFF2-40B4-BE49-F238E27FC236}">
                <a16:creationId xmlns:a16="http://schemas.microsoft.com/office/drawing/2014/main" id="{75F82F60-E07C-4236-AC69-AD9A2C1A571F}"/>
              </a:ext>
            </a:extLst>
          </p:cNvPr>
          <p:cNvCxnSpPr>
            <a:cxnSpLocks/>
          </p:cNvCxnSpPr>
          <p:nvPr/>
        </p:nvCxnSpPr>
        <p:spPr>
          <a:xfrm flipH="1" flipV="1">
            <a:off x="6964056" y="1761499"/>
            <a:ext cx="229" cy="29063"/>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5" name="Conector recto 214">
            <a:extLst>
              <a:ext uri="{FF2B5EF4-FFF2-40B4-BE49-F238E27FC236}">
                <a16:creationId xmlns:a16="http://schemas.microsoft.com/office/drawing/2014/main" id="{53E2BEB1-11EE-4A93-A7F3-CBAEB9C71D63}"/>
              </a:ext>
            </a:extLst>
          </p:cNvPr>
          <p:cNvCxnSpPr>
            <a:cxnSpLocks/>
          </p:cNvCxnSpPr>
          <p:nvPr/>
        </p:nvCxnSpPr>
        <p:spPr>
          <a:xfrm flipH="1">
            <a:off x="4023466" y="5509087"/>
            <a:ext cx="587584" cy="62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7" name="Conector recto 216">
            <a:extLst>
              <a:ext uri="{FF2B5EF4-FFF2-40B4-BE49-F238E27FC236}">
                <a16:creationId xmlns:a16="http://schemas.microsoft.com/office/drawing/2014/main" id="{C5D91ABF-65FF-4392-8C90-3F1E5CDE38BB}"/>
              </a:ext>
            </a:extLst>
          </p:cNvPr>
          <p:cNvCxnSpPr>
            <a:cxnSpLocks/>
          </p:cNvCxnSpPr>
          <p:nvPr/>
        </p:nvCxnSpPr>
        <p:spPr>
          <a:xfrm flipH="1">
            <a:off x="4643830" y="5505405"/>
            <a:ext cx="3339098" cy="5618"/>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6" name="Rectángulo 5">
            <a:extLst>
              <a:ext uri="{FF2B5EF4-FFF2-40B4-BE49-F238E27FC236}">
                <a16:creationId xmlns:a16="http://schemas.microsoft.com/office/drawing/2014/main" id="{AE727C80-5C9E-485E-A7C3-7DB628030366}"/>
              </a:ext>
            </a:extLst>
          </p:cNvPr>
          <p:cNvSpPr/>
          <p:nvPr/>
        </p:nvSpPr>
        <p:spPr>
          <a:xfrm>
            <a:off x="9975180" y="2213878"/>
            <a:ext cx="194161" cy="55687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cxnSp>
        <p:nvCxnSpPr>
          <p:cNvPr id="14" name="Conector recto 13">
            <a:extLst>
              <a:ext uri="{FF2B5EF4-FFF2-40B4-BE49-F238E27FC236}">
                <a16:creationId xmlns:a16="http://schemas.microsoft.com/office/drawing/2014/main" id="{9670BE01-6695-4E8E-A824-A39399AA67C2}"/>
              </a:ext>
            </a:extLst>
          </p:cNvPr>
          <p:cNvCxnSpPr/>
          <p:nvPr/>
        </p:nvCxnSpPr>
        <p:spPr>
          <a:xfrm>
            <a:off x="10014625" y="2207031"/>
            <a:ext cx="0" cy="58433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5" name="Conector recto 244">
            <a:extLst>
              <a:ext uri="{FF2B5EF4-FFF2-40B4-BE49-F238E27FC236}">
                <a16:creationId xmlns:a16="http://schemas.microsoft.com/office/drawing/2014/main" id="{E608D1AC-B709-4F21-97DE-23EBC945573C}"/>
              </a:ext>
            </a:extLst>
          </p:cNvPr>
          <p:cNvCxnSpPr/>
          <p:nvPr/>
        </p:nvCxnSpPr>
        <p:spPr>
          <a:xfrm>
            <a:off x="10091285" y="2201015"/>
            <a:ext cx="0" cy="58433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8" name="Rectángulo 27">
            <a:extLst>
              <a:ext uri="{FF2B5EF4-FFF2-40B4-BE49-F238E27FC236}">
                <a16:creationId xmlns:a16="http://schemas.microsoft.com/office/drawing/2014/main" id="{A7D61874-9BBF-49BB-9451-C0AFC2876D6B}"/>
              </a:ext>
            </a:extLst>
          </p:cNvPr>
          <p:cNvSpPr/>
          <p:nvPr/>
        </p:nvSpPr>
        <p:spPr>
          <a:xfrm>
            <a:off x="6348425" y="4719941"/>
            <a:ext cx="9797" cy="151522"/>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247" name="Rectángulo 246">
            <a:extLst>
              <a:ext uri="{FF2B5EF4-FFF2-40B4-BE49-F238E27FC236}">
                <a16:creationId xmlns:a16="http://schemas.microsoft.com/office/drawing/2014/main" id="{A7DFB240-4F1C-44D9-BC24-266F401E0616}"/>
              </a:ext>
            </a:extLst>
          </p:cNvPr>
          <p:cNvSpPr/>
          <p:nvPr/>
        </p:nvSpPr>
        <p:spPr>
          <a:xfrm>
            <a:off x="4454694" y="2021338"/>
            <a:ext cx="13716" cy="151522"/>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248" name="Rectángulo 247">
            <a:extLst>
              <a:ext uri="{FF2B5EF4-FFF2-40B4-BE49-F238E27FC236}">
                <a16:creationId xmlns:a16="http://schemas.microsoft.com/office/drawing/2014/main" id="{6C83B22D-B7D2-4283-9337-1AD9315596A5}"/>
              </a:ext>
            </a:extLst>
          </p:cNvPr>
          <p:cNvSpPr/>
          <p:nvPr/>
        </p:nvSpPr>
        <p:spPr>
          <a:xfrm>
            <a:off x="6968770" y="1858098"/>
            <a:ext cx="13716" cy="78377"/>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Tree>
    <p:extLst>
      <p:ext uri="{BB962C8B-B14F-4D97-AF65-F5344CB8AC3E}">
        <p14:creationId xmlns:p14="http://schemas.microsoft.com/office/powerpoint/2010/main" val="428313206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A23A3C21-EC00-006E-606C-F38184F033E0}"/>
              </a:ext>
            </a:extLst>
          </p:cNvPr>
          <p:cNvSpPr>
            <a:spLocks noGrp="1"/>
          </p:cNvSpPr>
          <p:nvPr>
            <p:ph type="title"/>
          </p:nvPr>
        </p:nvSpPr>
        <p:spPr/>
        <p:txBody>
          <a:bodyPr/>
          <a:lstStyle/>
          <a:p>
            <a:endParaRPr lang="es-AR"/>
          </a:p>
        </p:txBody>
      </p:sp>
      <p:sp>
        <p:nvSpPr>
          <p:cNvPr id="3" name="Marcador de contenido 2">
            <a:extLst>
              <a:ext uri="{FF2B5EF4-FFF2-40B4-BE49-F238E27FC236}">
                <a16:creationId xmlns:a16="http://schemas.microsoft.com/office/drawing/2014/main" id="{147FA446-816F-B883-B3B3-8AF1AF9C0FA1}"/>
              </a:ext>
            </a:extLst>
          </p:cNvPr>
          <p:cNvSpPr>
            <a:spLocks noGrp="1"/>
          </p:cNvSpPr>
          <p:nvPr>
            <p:ph idx="1"/>
          </p:nvPr>
        </p:nvSpPr>
        <p:spPr/>
        <p:txBody>
          <a:bodyPr/>
          <a:lstStyle/>
          <a:p>
            <a:endParaRPr lang="es-AR"/>
          </a:p>
        </p:txBody>
      </p:sp>
      <p:pic>
        <p:nvPicPr>
          <p:cNvPr id="4" name="Imagen 3">
            <a:extLst>
              <a:ext uri="{FF2B5EF4-FFF2-40B4-BE49-F238E27FC236}">
                <a16:creationId xmlns:a16="http://schemas.microsoft.com/office/drawing/2014/main" id="{AB6199C0-1169-F8AC-AF6B-E408E9093890}"/>
              </a:ext>
            </a:extLst>
          </p:cNvPr>
          <p:cNvPicPr>
            <a:picLocks noChangeAspect="1"/>
          </p:cNvPicPr>
          <p:nvPr/>
        </p:nvPicPr>
        <p:blipFill>
          <a:blip r:embed="rId2"/>
          <a:stretch>
            <a:fillRect/>
          </a:stretch>
        </p:blipFill>
        <p:spPr>
          <a:xfrm>
            <a:off x="447417" y="0"/>
            <a:ext cx="10759189" cy="6857999"/>
          </a:xfrm>
          <a:prstGeom prst="rect">
            <a:avLst/>
          </a:prstGeom>
        </p:spPr>
      </p:pic>
    </p:spTree>
    <p:extLst>
      <p:ext uri="{BB962C8B-B14F-4D97-AF65-F5344CB8AC3E}">
        <p14:creationId xmlns:p14="http://schemas.microsoft.com/office/powerpoint/2010/main" val="331989239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198"/>
        <p:cNvGrpSpPr/>
        <p:nvPr/>
      </p:nvGrpSpPr>
      <p:grpSpPr>
        <a:xfrm>
          <a:off x="0" y="0"/>
          <a:ext cx="0" cy="0"/>
          <a:chOff x="0" y="0"/>
          <a:chExt cx="0" cy="0"/>
        </a:xfrm>
      </p:grpSpPr>
      <p:sp>
        <p:nvSpPr>
          <p:cNvPr id="199" name="Google Shape;199;p11"/>
          <p:cNvSpPr txBox="1">
            <a:spLocks noGrp="1"/>
          </p:cNvSpPr>
          <p:nvPr>
            <p:ph type="ctrTitle"/>
          </p:nvPr>
        </p:nvSpPr>
        <p:spPr>
          <a:xfrm>
            <a:off x="-1492709" y="-215370"/>
            <a:ext cx="8327886" cy="2387600"/>
          </a:xfrm>
          <a:prstGeom prst="rect">
            <a:avLst/>
          </a:prstGeom>
          <a:noFill/>
          <a:ln>
            <a:noFill/>
          </a:ln>
        </p:spPr>
        <p:txBody>
          <a:bodyPr spcFirstLastPara="1" vert="horz" wrap="square" lIns="49761" tIns="24874" rIns="49761" bIns="24874" rtlCol="0" anchor="b" anchorCtr="0">
            <a:normAutofit/>
          </a:bodyPr>
          <a:lstStyle/>
          <a:p>
            <a:pPr>
              <a:spcBef>
                <a:spcPts val="0"/>
              </a:spcBef>
              <a:buClr>
                <a:schemeClr val="dk1"/>
              </a:buClr>
              <a:buSzPts val="11000"/>
            </a:pPr>
            <a:r>
              <a:rPr lang="en-US" b="1" dirty="0">
                <a:solidFill>
                  <a:srgbClr val="FF0000"/>
                </a:solidFill>
              </a:rPr>
              <a:t>DOS FACHADAS</a:t>
            </a:r>
            <a:br>
              <a:rPr lang="en-US" b="1" dirty="0">
                <a:solidFill>
                  <a:srgbClr val="FF0000"/>
                </a:solidFill>
              </a:rPr>
            </a:br>
            <a:r>
              <a:rPr lang="en-US" sz="2800" b="1" dirty="0" err="1">
                <a:solidFill>
                  <a:srgbClr val="FF0000"/>
                </a:solidFill>
              </a:rPr>
              <a:t>sobre</a:t>
            </a:r>
            <a:r>
              <a:rPr lang="en-US" sz="2800" b="1" dirty="0">
                <a:solidFill>
                  <a:srgbClr val="FF0000"/>
                </a:solidFill>
              </a:rPr>
              <a:t> </a:t>
            </a:r>
            <a:r>
              <a:rPr lang="en-US" sz="2800" b="1" dirty="0" err="1">
                <a:solidFill>
                  <a:srgbClr val="FF0000"/>
                </a:solidFill>
              </a:rPr>
              <a:t>calles</a:t>
            </a:r>
            <a:r>
              <a:rPr lang="en-US" sz="2800" b="1" dirty="0">
                <a:solidFill>
                  <a:srgbClr val="FF0000"/>
                </a:solidFill>
              </a:rPr>
              <a:t> y </a:t>
            </a:r>
            <a:r>
              <a:rPr lang="en-US" sz="2800" b="1" dirty="0" err="1">
                <a:solidFill>
                  <a:srgbClr val="FF0000"/>
                </a:solidFill>
              </a:rPr>
              <a:t>sobre</a:t>
            </a:r>
            <a:r>
              <a:rPr lang="en-US" sz="2800" b="1" dirty="0">
                <a:solidFill>
                  <a:srgbClr val="FF0000"/>
                </a:solidFill>
              </a:rPr>
              <a:t> </a:t>
            </a:r>
            <a:r>
              <a:rPr lang="en-US" sz="2800" b="1" dirty="0" err="1">
                <a:solidFill>
                  <a:srgbClr val="FF0000"/>
                </a:solidFill>
              </a:rPr>
              <a:t>el</a:t>
            </a:r>
            <a:r>
              <a:rPr lang="en-US" sz="2800" b="1" dirty="0">
                <a:solidFill>
                  <a:srgbClr val="FF0000"/>
                </a:solidFill>
              </a:rPr>
              <a:t> patio</a:t>
            </a:r>
            <a:endParaRPr b="1" dirty="0">
              <a:solidFill>
                <a:srgbClr val="FF0000"/>
              </a:solidFill>
            </a:endParaRPr>
          </a:p>
        </p:txBody>
      </p:sp>
      <p:sp>
        <p:nvSpPr>
          <p:cNvPr id="200" name="Google Shape;200;p11"/>
          <p:cNvSpPr txBox="1">
            <a:spLocks noGrp="1"/>
          </p:cNvSpPr>
          <p:nvPr>
            <p:ph type="subTitle" idx="1"/>
          </p:nvPr>
        </p:nvSpPr>
        <p:spPr>
          <a:xfrm>
            <a:off x="0" y="4868863"/>
            <a:ext cx="7348134" cy="1655762"/>
          </a:xfrm>
          <a:prstGeom prst="rect">
            <a:avLst/>
          </a:prstGeom>
          <a:noFill/>
          <a:ln>
            <a:noFill/>
          </a:ln>
        </p:spPr>
        <p:txBody>
          <a:bodyPr spcFirstLastPara="1" vert="horz" wrap="square" lIns="49761" tIns="24874" rIns="49761" bIns="24874" rtlCol="0" anchor="t" anchorCtr="0">
            <a:normAutofit/>
          </a:bodyPr>
          <a:lstStyle/>
          <a:p>
            <a:pPr algn="l">
              <a:spcBef>
                <a:spcPts val="0"/>
              </a:spcBef>
              <a:buClr>
                <a:schemeClr val="dk1"/>
              </a:buClr>
              <a:buSzPts val="4410"/>
            </a:pPr>
            <a:r>
              <a:rPr lang="es-AR" dirty="0"/>
              <a:t>a </a:t>
            </a:r>
            <a:endParaRPr dirty="0"/>
          </a:p>
        </p:txBody>
      </p:sp>
      <p:sp>
        <p:nvSpPr>
          <p:cNvPr id="3" name="CuadroTexto 2">
            <a:extLst>
              <a:ext uri="{FF2B5EF4-FFF2-40B4-BE49-F238E27FC236}">
                <a16:creationId xmlns:a16="http://schemas.microsoft.com/office/drawing/2014/main" id="{18C6B648-D40D-459C-FF6E-DF41A761DC2B}"/>
              </a:ext>
            </a:extLst>
          </p:cNvPr>
          <p:cNvSpPr txBox="1"/>
          <p:nvPr/>
        </p:nvSpPr>
        <p:spPr>
          <a:xfrm>
            <a:off x="5342468" y="1225689"/>
            <a:ext cx="6849532" cy="5632311"/>
          </a:xfrm>
          <a:prstGeom prst="rect">
            <a:avLst/>
          </a:prstGeom>
          <a:noFill/>
        </p:spPr>
        <p:txBody>
          <a:bodyPr wrap="square">
            <a:spAutoFit/>
          </a:bodyPr>
          <a:lstStyle/>
          <a:p>
            <a:r>
              <a:rPr lang="es-AR" sz="2400" dirty="0">
                <a:latin typeface="Calibri" panose="020F0502020204030204" pitchFamily="34" charset="0"/>
                <a:ea typeface="Times New Roman" panose="02020603050405020304" pitchFamily="18" charset="0"/>
                <a:cs typeface="Times New Roman" panose="02020603050405020304" pitchFamily="18" charset="0"/>
              </a:rPr>
              <a:t>D</a:t>
            </a:r>
            <a:r>
              <a:rPr lang="es-AR" sz="2400" dirty="0">
                <a:effectLst/>
                <a:latin typeface="Calibri" panose="020F0502020204030204" pitchFamily="34" charset="0"/>
                <a:ea typeface="Times New Roman" panose="02020603050405020304" pitchFamily="18" charset="0"/>
                <a:cs typeface="Times New Roman" panose="02020603050405020304" pitchFamily="18" charset="0"/>
              </a:rPr>
              <a:t>ar cuenta de los diferentes planos (transparencias / opacidades) con especificación de materiales (Texturas si corresponde). </a:t>
            </a:r>
          </a:p>
          <a:p>
            <a:endParaRPr lang="es-AR" sz="2400" dirty="0">
              <a:latin typeface="Calibri" panose="020F0502020204030204" pitchFamily="34" charset="0"/>
              <a:ea typeface="Times New Roman" panose="02020603050405020304" pitchFamily="18" charset="0"/>
              <a:cs typeface="Times New Roman" panose="02020603050405020304" pitchFamily="18" charset="0"/>
            </a:endParaRPr>
          </a:p>
          <a:p>
            <a:pPr>
              <a:buClr>
                <a:schemeClr val="dk1"/>
              </a:buClr>
              <a:buSzPts val="4410"/>
            </a:pPr>
            <a:r>
              <a:rPr lang="es-AR" sz="2400" dirty="0"/>
              <a:t>Representar mediante sombras y/o espesores de líneas la profundidad de los planos</a:t>
            </a:r>
          </a:p>
          <a:p>
            <a:pPr>
              <a:buClr>
                <a:schemeClr val="dk1"/>
              </a:buClr>
              <a:buSzPts val="4410"/>
            </a:pPr>
            <a:endParaRPr lang="es-AR" sz="2400" dirty="0"/>
          </a:p>
          <a:p>
            <a:pPr>
              <a:buClr>
                <a:schemeClr val="dk1"/>
              </a:buClr>
              <a:buSzPts val="4410"/>
            </a:pPr>
            <a:r>
              <a:rPr lang="es-AR" sz="2400" dirty="0"/>
              <a:t>Consignar especificaciones de materiales </a:t>
            </a:r>
          </a:p>
          <a:p>
            <a:pPr>
              <a:buClr>
                <a:schemeClr val="dk1"/>
              </a:buClr>
              <a:buSzPts val="4410"/>
            </a:pPr>
            <a:endParaRPr lang="es-AR" sz="2400" dirty="0"/>
          </a:p>
          <a:p>
            <a:pPr>
              <a:buClr>
                <a:schemeClr val="dk1"/>
              </a:buClr>
              <a:buSzPts val="4410"/>
            </a:pPr>
            <a:r>
              <a:rPr lang="es-AR" sz="2400" dirty="0"/>
              <a:t>Mostrar el contexto del edificio</a:t>
            </a:r>
          </a:p>
          <a:p>
            <a:pPr>
              <a:buClr>
                <a:schemeClr val="dk1"/>
              </a:buClr>
              <a:buSzPts val="4410"/>
            </a:pPr>
            <a:endParaRPr lang="es-AR" sz="2400" dirty="0"/>
          </a:p>
          <a:p>
            <a:pPr>
              <a:buClr>
                <a:schemeClr val="dk1"/>
              </a:buClr>
              <a:buSzPts val="4410"/>
            </a:pPr>
            <a:r>
              <a:rPr lang="es-AR" sz="2400" dirty="0"/>
              <a:t>Cuidar el tratamiento de materiales y carpinterías</a:t>
            </a:r>
          </a:p>
          <a:p>
            <a:pPr>
              <a:buClr>
                <a:schemeClr val="dk1"/>
              </a:buClr>
              <a:buSzPts val="4410"/>
            </a:pPr>
            <a:endParaRPr lang="es-AR" sz="2400" dirty="0">
              <a:latin typeface="Calibri" panose="020F0502020204030204" pitchFamily="34" charset="0"/>
              <a:ea typeface="Times New Roman" panose="02020603050405020304" pitchFamily="18" charset="0"/>
              <a:cs typeface="Times New Roman" panose="02020603050405020304" pitchFamily="18" charset="0"/>
            </a:endParaRPr>
          </a:p>
          <a:p>
            <a:r>
              <a:rPr lang="es-AR" sz="2400" dirty="0">
                <a:effectLst/>
                <a:latin typeface="Calibri" panose="020F0502020204030204" pitchFamily="34" charset="0"/>
                <a:ea typeface="Times New Roman" panose="02020603050405020304" pitchFamily="18" charset="0"/>
                <a:cs typeface="Times New Roman" panose="02020603050405020304" pitchFamily="18" charset="0"/>
              </a:rPr>
              <a:t>Reforzar línea de tierra e indicar los cambios de nivel de piso. </a:t>
            </a:r>
            <a:endParaRPr lang="es-AR" sz="2400" dirty="0">
              <a:effectLst/>
              <a:latin typeface="Times New Roman" panose="02020603050405020304" pitchFamily="18" charset="0"/>
              <a:ea typeface="Times New Roman" panose="02020603050405020304" pitchFamily="18" charset="0"/>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205"/>
        <p:cNvGrpSpPr/>
        <p:nvPr/>
      </p:nvGrpSpPr>
      <p:grpSpPr>
        <a:xfrm>
          <a:off x="0" y="0"/>
          <a:ext cx="0" cy="0"/>
          <a:chOff x="0" y="0"/>
          <a:chExt cx="0" cy="0"/>
        </a:xfrm>
      </p:grpSpPr>
      <p:pic>
        <p:nvPicPr>
          <p:cNvPr id="206" name="Google Shape;206;p12"/>
          <p:cNvPicPr preferRelativeResize="0"/>
          <p:nvPr/>
        </p:nvPicPr>
        <p:blipFill rotWithShape="1">
          <a:blip r:embed="rId3">
            <a:alphaModFix/>
          </a:blip>
          <a:srcRect l="7856" t="10885" r="11540" b="48192"/>
          <a:stretch/>
        </p:blipFill>
        <p:spPr>
          <a:xfrm>
            <a:off x="1197243" y="982430"/>
            <a:ext cx="9639574" cy="4894004"/>
          </a:xfrm>
          <a:prstGeom prst="rect">
            <a:avLst/>
          </a:prstGeom>
          <a:noFill/>
          <a:ln>
            <a:noFill/>
          </a:ln>
        </p:spPr>
      </p:pic>
      <p:sp>
        <p:nvSpPr>
          <p:cNvPr id="2" name="CuadroTexto 1">
            <a:extLst>
              <a:ext uri="{FF2B5EF4-FFF2-40B4-BE49-F238E27FC236}">
                <a16:creationId xmlns:a16="http://schemas.microsoft.com/office/drawing/2014/main" id="{BC94CE9A-5015-44BC-A29D-C3C651B94C9D}"/>
              </a:ext>
            </a:extLst>
          </p:cNvPr>
          <p:cNvSpPr txBox="1"/>
          <p:nvPr/>
        </p:nvSpPr>
        <p:spPr>
          <a:xfrm>
            <a:off x="5034737" y="170264"/>
            <a:ext cx="5697302" cy="1499641"/>
          </a:xfrm>
          <a:prstGeom prst="rect">
            <a:avLst/>
          </a:prstGeom>
          <a:noFill/>
        </p:spPr>
        <p:txBody>
          <a:bodyPr wrap="square" rtlCol="0">
            <a:spAutoFit/>
          </a:bodyPr>
          <a:lstStyle/>
          <a:p>
            <a:r>
              <a:rPr lang="es-AR" sz="1524" b="1" dirty="0">
                <a:solidFill>
                  <a:srgbClr val="FF0000"/>
                </a:solidFill>
              </a:rPr>
              <a:t>OBSERVACIONES</a:t>
            </a:r>
          </a:p>
          <a:p>
            <a:r>
              <a:rPr lang="es-AR" sz="1524" dirty="0">
                <a:latin typeface="Calibri" panose="020F0502020204030204" pitchFamily="34" charset="0"/>
                <a:cs typeface="Calibri" panose="020F0502020204030204" pitchFamily="34" charset="0"/>
              </a:rPr>
              <a:t>Adecuado el señalamiento de especificaciones pero desordenado</a:t>
            </a:r>
          </a:p>
          <a:p>
            <a:r>
              <a:rPr lang="es-AR" sz="1524" dirty="0">
                <a:latin typeface="Calibri" panose="020F0502020204030204" pitchFamily="34" charset="0"/>
                <a:cs typeface="Calibri" panose="020F0502020204030204" pitchFamily="34" charset="0"/>
              </a:rPr>
              <a:t>Excesiva importancia del tratamiento del paramento </a:t>
            </a:r>
          </a:p>
          <a:p>
            <a:r>
              <a:rPr lang="es-AR" sz="1524" dirty="0">
                <a:latin typeface="Calibri" panose="020F0502020204030204" pitchFamily="34" charset="0"/>
                <a:cs typeface="Calibri" panose="020F0502020204030204" pitchFamily="34" charset="0"/>
              </a:rPr>
              <a:t>Usar un mismo criterio para señalar apertura de carpinterías</a:t>
            </a:r>
          </a:p>
          <a:p>
            <a:r>
              <a:rPr lang="es-AR" sz="1524" dirty="0">
                <a:latin typeface="Calibri" panose="020F0502020204030204" pitchFamily="34" charset="0"/>
                <a:cs typeface="Calibri" panose="020F0502020204030204" pitchFamily="34" charset="0"/>
              </a:rPr>
              <a:t>Cuidar rotulación </a:t>
            </a:r>
          </a:p>
          <a:p>
            <a:endParaRPr lang="es-AR" sz="1524" dirty="0">
              <a:latin typeface="Calibri" panose="020F0502020204030204" pitchFamily="34" charset="0"/>
              <a:cs typeface="Calibri" panose="020F0502020204030204" pitchFamily="34" charset="0"/>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n 2">
            <a:extLst>
              <a:ext uri="{FF2B5EF4-FFF2-40B4-BE49-F238E27FC236}">
                <a16:creationId xmlns:a16="http://schemas.microsoft.com/office/drawing/2014/main" id="{C34C4DDE-0281-4E37-BEBB-3EDD98A51129}"/>
              </a:ext>
            </a:extLst>
          </p:cNvPr>
          <p:cNvPicPr>
            <a:picLocks noChangeAspect="1"/>
          </p:cNvPicPr>
          <p:nvPr/>
        </p:nvPicPr>
        <p:blipFill rotWithShape="1">
          <a:blip r:embed="rId2"/>
          <a:srcRect l="47231" r="-1" b="6024"/>
          <a:stretch/>
        </p:blipFill>
        <p:spPr>
          <a:xfrm rot="16200000">
            <a:off x="4488755" y="-2183140"/>
            <a:ext cx="3541152" cy="9207365"/>
          </a:xfrm>
          <a:prstGeom prst="rect">
            <a:avLst/>
          </a:prstGeom>
        </p:spPr>
      </p:pic>
      <p:sp>
        <p:nvSpPr>
          <p:cNvPr id="4" name="CuadroTexto 3">
            <a:extLst>
              <a:ext uri="{FF2B5EF4-FFF2-40B4-BE49-F238E27FC236}">
                <a16:creationId xmlns:a16="http://schemas.microsoft.com/office/drawing/2014/main" id="{98216057-7D72-4D19-BE91-35B4D9E613E8}"/>
              </a:ext>
            </a:extLst>
          </p:cNvPr>
          <p:cNvSpPr txBox="1"/>
          <p:nvPr/>
        </p:nvSpPr>
        <p:spPr>
          <a:xfrm>
            <a:off x="4877570" y="4728106"/>
            <a:ext cx="4780495" cy="1265090"/>
          </a:xfrm>
          <a:prstGeom prst="rect">
            <a:avLst/>
          </a:prstGeom>
          <a:noFill/>
        </p:spPr>
        <p:txBody>
          <a:bodyPr wrap="square" rtlCol="0">
            <a:spAutoFit/>
          </a:bodyPr>
          <a:lstStyle/>
          <a:p>
            <a:r>
              <a:rPr lang="es-AR" sz="1524" b="1" dirty="0">
                <a:solidFill>
                  <a:srgbClr val="FF0000"/>
                </a:solidFill>
              </a:rPr>
              <a:t>OBSERVACIONES</a:t>
            </a:r>
          </a:p>
          <a:p>
            <a:r>
              <a:rPr lang="es-AR" sz="1524" dirty="0">
                <a:latin typeface="Calibri" panose="020F0502020204030204" pitchFamily="34" charset="0"/>
                <a:cs typeface="Calibri" panose="020F0502020204030204" pitchFamily="34" charset="0"/>
              </a:rPr>
              <a:t>Hubiese sido bueno incorporar especificaciones de materiales.</a:t>
            </a:r>
          </a:p>
          <a:p>
            <a:r>
              <a:rPr lang="es-AR" sz="1524" dirty="0">
                <a:latin typeface="Calibri" panose="020F0502020204030204" pitchFamily="34" charset="0"/>
                <a:cs typeface="Calibri" panose="020F0502020204030204" pitchFamily="34" charset="0"/>
              </a:rPr>
              <a:t>Adecuado tratamiento de profundidades de planos.</a:t>
            </a:r>
          </a:p>
          <a:p>
            <a:r>
              <a:rPr lang="es-AR" sz="1524" dirty="0">
                <a:latin typeface="Calibri" panose="020F0502020204030204" pitchFamily="34" charset="0"/>
                <a:cs typeface="Calibri" panose="020F0502020204030204" pitchFamily="34" charset="0"/>
              </a:rPr>
              <a:t>Faltó figura humana.</a:t>
            </a:r>
          </a:p>
        </p:txBody>
      </p:sp>
    </p:spTree>
    <p:extLst>
      <p:ext uri="{BB962C8B-B14F-4D97-AF65-F5344CB8AC3E}">
        <p14:creationId xmlns:p14="http://schemas.microsoft.com/office/powerpoint/2010/main" val="253465133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n 2">
            <a:extLst>
              <a:ext uri="{FF2B5EF4-FFF2-40B4-BE49-F238E27FC236}">
                <a16:creationId xmlns:a16="http://schemas.microsoft.com/office/drawing/2014/main" id="{7189012A-0F7B-47FF-81C4-A8FA0374C0AE}"/>
              </a:ext>
            </a:extLst>
          </p:cNvPr>
          <p:cNvPicPr>
            <a:picLocks noChangeAspect="1"/>
          </p:cNvPicPr>
          <p:nvPr/>
        </p:nvPicPr>
        <p:blipFill rotWithShape="1">
          <a:blip r:embed="rId2"/>
          <a:srcRect r="52070"/>
          <a:stretch/>
        </p:blipFill>
        <p:spPr>
          <a:xfrm rot="16200000">
            <a:off x="3927371" y="1665710"/>
            <a:ext cx="2483543" cy="6858000"/>
          </a:xfrm>
          <a:prstGeom prst="rect">
            <a:avLst/>
          </a:prstGeom>
        </p:spPr>
      </p:pic>
      <p:pic>
        <p:nvPicPr>
          <p:cNvPr id="5" name="Imagen 4">
            <a:extLst>
              <a:ext uri="{FF2B5EF4-FFF2-40B4-BE49-F238E27FC236}">
                <a16:creationId xmlns:a16="http://schemas.microsoft.com/office/drawing/2014/main" id="{A1A9A9AA-E140-4BCC-9D69-6A253D1C0DAC}"/>
              </a:ext>
            </a:extLst>
          </p:cNvPr>
          <p:cNvPicPr>
            <a:picLocks noChangeAspect="1"/>
          </p:cNvPicPr>
          <p:nvPr/>
        </p:nvPicPr>
        <p:blipFill rotWithShape="1">
          <a:blip r:embed="rId3"/>
          <a:srcRect l="3029" t="2524" r="7169" b="48546"/>
          <a:stretch/>
        </p:blipFill>
        <p:spPr>
          <a:xfrm>
            <a:off x="1740142" y="521519"/>
            <a:ext cx="7505836" cy="2907481"/>
          </a:xfrm>
          <a:prstGeom prst="rect">
            <a:avLst/>
          </a:prstGeom>
        </p:spPr>
      </p:pic>
      <p:sp>
        <p:nvSpPr>
          <p:cNvPr id="6" name="CuadroTexto 5">
            <a:extLst>
              <a:ext uri="{FF2B5EF4-FFF2-40B4-BE49-F238E27FC236}">
                <a16:creationId xmlns:a16="http://schemas.microsoft.com/office/drawing/2014/main" id="{5C498C2E-819E-485C-9DC9-5B81C22EDC52}"/>
              </a:ext>
            </a:extLst>
          </p:cNvPr>
          <p:cNvSpPr txBox="1"/>
          <p:nvPr/>
        </p:nvSpPr>
        <p:spPr>
          <a:xfrm>
            <a:off x="8513306" y="3402806"/>
            <a:ext cx="2422990" cy="1030539"/>
          </a:xfrm>
          <a:prstGeom prst="rect">
            <a:avLst/>
          </a:prstGeom>
          <a:noFill/>
        </p:spPr>
        <p:txBody>
          <a:bodyPr wrap="square" rtlCol="0">
            <a:spAutoFit/>
          </a:bodyPr>
          <a:lstStyle/>
          <a:p>
            <a:r>
              <a:rPr lang="es-AR" sz="1524" dirty="0"/>
              <a:t>Nivel de completamiento de lo que se está mostrando.</a:t>
            </a:r>
          </a:p>
          <a:p>
            <a:endParaRPr lang="es-AR" sz="1524" dirty="0"/>
          </a:p>
          <a:p>
            <a:endParaRPr lang="es-AR" sz="1524" dirty="0"/>
          </a:p>
        </p:txBody>
      </p:sp>
      <p:sp>
        <p:nvSpPr>
          <p:cNvPr id="7" name="CuadroTexto 6">
            <a:extLst>
              <a:ext uri="{FF2B5EF4-FFF2-40B4-BE49-F238E27FC236}">
                <a16:creationId xmlns:a16="http://schemas.microsoft.com/office/drawing/2014/main" id="{1D70AAA1-3B85-4F1C-A957-C70CD6FFD042}"/>
              </a:ext>
            </a:extLst>
          </p:cNvPr>
          <p:cNvSpPr txBox="1"/>
          <p:nvPr/>
        </p:nvSpPr>
        <p:spPr>
          <a:xfrm>
            <a:off x="9245978" y="521519"/>
            <a:ext cx="1538450" cy="1499000"/>
          </a:xfrm>
          <a:prstGeom prst="rect">
            <a:avLst/>
          </a:prstGeom>
          <a:noFill/>
        </p:spPr>
        <p:txBody>
          <a:bodyPr wrap="square" rtlCol="0">
            <a:spAutoFit/>
          </a:bodyPr>
          <a:lstStyle/>
          <a:p>
            <a:r>
              <a:rPr lang="es-AR" sz="1306" dirty="0">
                <a:latin typeface="Calibri" panose="020F0502020204030204" pitchFamily="34" charset="0"/>
                <a:cs typeface="Calibri" panose="020F0502020204030204" pitchFamily="34" charset="0"/>
              </a:rPr>
              <a:t>Se reconocen las profundidades de los volúmenes.</a:t>
            </a:r>
          </a:p>
          <a:p>
            <a:r>
              <a:rPr lang="es-AR" sz="1306" dirty="0">
                <a:latin typeface="Calibri" panose="020F0502020204030204" pitchFamily="34" charset="0"/>
                <a:cs typeface="Calibri" panose="020F0502020204030204" pitchFamily="34" charset="0"/>
              </a:rPr>
              <a:t>Hay especificaciones pero pocas.</a:t>
            </a:r>
          </a:p>
          <a:p>
            <a:endParaRPr lang="es-AR" sz="1306" dirty="0">
              <a:latin typeface="Calibri" panose="020F0502020204030204" pitchFamily="34" charset="0"/>
              <a:cs typeface="Calibri" panose="020F0502020204030204" pitchFamily="34" charset="0"/>
            </a:endParaRPr>
          </a:p>
        </p:txBody>
      </p:sp>
      <p:sp>
        <p:nvSpPr>
          <p:cNvPr id="8" name="CuadroTexto 7">
            <a:extLst>
              <a:ext uri="{FF2B5EF4-FFF2-40B4-BE49-F238E27FC236}">
                <a16:creationId xmlns:a16="http://schemas.microsoft.com/office/drawing/2014/main" id="{EA466041-C2EF-4368-A5C3-4C2F4B4D9712}"/>
              </a:ext>
            </a:extLst>
          </p:cNvPr>
          <p:cNvSpPr txBox="1"/>
          <p:nvPr/>
        </p:nvSpPr>
        <p:spPr>
          <a:xfrm>
            <a:off x="9160369" y="5293669"/>
            <a:ext cx="1775927" cy="1666610"/>
          </a:xfrm>
          <a:prstGeom prst="rect">
            <a:avLst/>
          </a:prstGeom>
          <a:noFill/>
        </p:spPr>
        <p:txBody>
          <a:bodyPr wrap="square" rtlCol="0">
            <a:spAutoFit/>
          </a:bodyPr>
          <a:lstStyle/>
          <a:p>
            <a:r>
              <a:rPr lang="es-AR" sz="1306" dirty="0">
                <a:latin typeface="Calibri" panose="020F0502020204030204" pitchFamily="34" charset="0"/>
                <a:cs typeface="Calibri" panose="020F0502020204030204" pitchFamily="34" charset="0"/>
              </a:rPr>
              <a:t>Falta Información.</a:t>
            </a:r>
          </a:p>
          <a:p>
            <a:r>
              <a:rPr lang="es-AR" sz="1306" dirty="0">
                <a:latin typeface="Calibri" panose="020F0502020204030204" pitchFamily="34" charset="0"/>
                <a:cs typeface="Calibri" panose="020F0502020204030204" pitchFamily="34" charset="0"/>
              </a:rPr>
              <a:t>No se diferencia la profundidad de planos.</a:t>
            </a:r>
          </a:p>
          <a:p>
            <a:r>
              <a:rPr lang="es-AR" sz="1306" dirty="0">
                <a:latin typeface="Calibri" panose="020F0502020204030204" pitchFamily="34" charset="0"/>
                <a:cs typeface="Calibri" panose="020F0502020204030204" pitchFamily="34" charset="0"/>
              </a:rPr>
              <a:t>El ingreso no tiene jerarquía.</a:t>
            </a:r>
          </a:p>
          <a:p>
            <a:r>
              <a:rPr lang="es-AR" sz="1306" dirty="0">
                <a:latin typeface="Calibri" panose="020F0502020204030204" pitchFamily="34" charset="0"/>
                <a:cs typeface="Calibri" panose="020F0502020204030204" pitchFamily="34" charset="0"/>
              </a:rPr>
              <a:t>Designación muy próxima</a:t>
            </a:r>
          </a:p>
          <a:p>
            <a:r>
              <a:rPr lang="es-AR" sz="1089" dirty="0">
                <a:latin typeface="Calibri" panose="020F0502020204030204" pitchFamily="34" charset="0"/>
                <a:cs typeface="Calibri" panose="020F0502020204030204" pitchFamily="34" charset="0"/>
              </a:rPr>
              <a:t> </a:t>
            </a:r>
          </a:p>
        </p:txBody>
      </p:sp>
    </p:spTree>
    <p:extLst>
      <p:ext uri="{BB962C8B-B14F-4D97-AF65-F5344CB8AC3E}">
        <p14:creationId xmlns:p14="http://schemas.microsoft.com/office/powerpoint/2010/main" val="401755858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11 Imagen" descr="MÉNDEZ PAZ, Fachadas.jpg"/>
          <p:cNvPicPr>
            <a:picLocks noChangeAspect="1"/>
          </p:cNvPicPr>
          <p:nvPr/>
        </p:nvPicPr>
        <p:blipFill>
          <a:blip r:embed="rId2"/>
          <a:stretch>
            <a:fillRect/>
          </a:stretch>
        </p:blipFill>
        <p:spPr>
          <a:xfrm>
            <a:off x="2211788" y="502223"/>
            <a:ext cx="7622185" cy="5716639"/>
          </a:xfrm>
          <a:prstGeom prst="rect">
            <a:avLst/>
          </a:prstGeom>
        </p:spPr>
      </p:pic>
      <p:pic>
        <p:nvPicPr>
          <p:cNvPr id="4098" name="Picture 2"/>
          <p:cNvPicPr>
            <a:picLocks noChangeAspect="1" noChangeArrowheads="1"/>
          </p:cNvPicPr>
          <p:nvPr/>
        </p:nvPicPr>
        <p:blipFill>
          <a:blip r:embed="rId3"/>
          <a:srcRect/>
          <a:stretch>
            <a:fillRect/>
          </a:stretch>
        </p:blipFill>
        <p:spPr bwMode="auto">
          <a:xfrm rot="16200000">
            <a:off x="7406453" y="3253523"/>
            <a:ext cx="6407338" cy="376533"/>
          </a:xfrm>
          <a:prstGeom prst="rect">
            <a:avLst/>
          </a:prstGeom>
          <a:noFill/>
          <a:ln w="9525">
            <a:noFill/>
            <a:miter lim="800000"/>
            <a:headEnd/>
            <a:tailEnd/>
          </a:ln>
          <a:effectLst/>
        </p:spPr>
      </p:pic>
    </p:spTree>
    <p:extLst>
      <p:ext uri="{BB962C8B-B14F-4D97-AF65-F5344CB8AC3E}">
        <p14:creationId xmlns:p14="http://schemas.microsoft.com/office/powerpoint/2010/main" val="250278054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8" name="Picture 4" descr="Resultado de imagen de arboles png autocad | Arboles png, Autocad, Arboles">
            <a:extLst>
              <a:ext uri="{FF2B5EF4-FFF2-40B4-BE49-F238E27FC236}">
                <a16:creationId xmlns:a16="http://schemas.microsoft.com/office/drawing/2014/main" id="{555DC91A-6C0C-403A-922C-3690F33EE5E0}"/>
              </a:ext>
            </a:extLst>
          </p:cNvPr>
          <p:cNvPicPr>
            <a:picLocks noChangeAspect="1" noChangeArrowheads="1"/>
          </p:cNvPicPr>
          <p:nvPr/>
        </p:nvPicPr>
        <p:blipFill>
          <a:blip r:embed="rId2">
            <a:biLevel thresh="75000"/>
            <a:extLst>
              <a:ext uri="{28A0092B-C50C-407E-A947-70E740481C1C}">
                <a14:useLocalDpi xmlns:a14="http://schemas.microsoft.com/office/drawing/2010/main" val="0"/>
              </a:ext>
            </a:extLst>
          </a:blip>
          <a:srcRect/>
          <a:stretch>
            <a:fillRect/>
          </a:stretch>
        </p:blipFill>
        <p:spPr bwMode="auto">
          <a:xfrm>
            <a:off x="1157991" y="1029453"/>
            <a:ext cx="1948893" cy="1948893"/>
          </a:xfrm>
          <a:prstGeom prst="rect">
            <a:avLst/>
          </a:prstGeom>
          <a:noFill/>
          <a:extLst>
            <a:ext uri="{909E8E84-426E-40DD-AFC4-6F175D3DCCD1}">
              <a14:hiddenFill xmlns:a14="http://schemas.microsoft.com/office/drawing/2010/main">
                <a:solidFill>
                  <a:srgbClr val="FFFFFF"/>
                </a:solidFill>
              </a14:hiddenFill>
            </a:ext>
          </a:extLst>
        </p:spPr>
      </p:pic>
      <p:pic>
        <p:nvPicPr>
          <p:cNvPr id="528" name="Picture 4" descr="Resultado de imagen de arboles png autocad | Arboles png, Autocad, Arboles">
            <a:extLst>
              <a:ext uri="{FF2B5EF4-FFF2-40B4-BE49-F238E27FC236}">
                <a16:creationId xmlns:a16="http://schemas.microsoft.com/office/drawing/2014/main" id="{BEF3A84A-C0BA-4213-BB9B-AF29D26161EE}"/>
              </a:ext>
            </a:extLst>
          </p:cNvPr>
          <p:cNvPicPr>
            <a:picLocks noChangeAspect="1" noChangeArrowheads="1"/>
          </p:cNvPicPr>
          <p:nvPr/>
        </p:nvPicPr>
        <p:blipFill>
          <a:blip r:embed="rId2">
            <a:biLevel thresh="75000"/>
            <a:extLst>
              <a:ext uri="{28A0092B-C50C-407E-A947-70E740481C1C}">
                <a14:useLocalDpi xmlns:a14="http://schemas.microsoft.com/office/drawing/2010/main" val="0"/>
              </a:ext>
            </a:extLst>
          </a:blip>
          <a:srcRect/>
          <a:stretch>
            <a:fillRect/>
          </a:stretch>
        </p:blipFill>
        <p:spPr bwMode="auto">
          <a:xfrm>
            <a:off x="7129333" y="3853542"/>
            <a:ext cx="2215764" cy="1948893"/>
          </a:xfrm>
          <a:prstGeom prst="rect">
            <a:avLst/>
          </a:prstGeom>
          <a:noFill/>
          <a:extLst>
            <a:ext uri="{909E8E84-426E-40DD-AFC4-6F175D3DCCD1}">
              <a14:hiddenFill xmlns:a14="http://schemas.microsoft.com/office/drawing/2010/main">
                <a:solidFill>
                  <a:srgbClr val="FFFFFF"/>
                </a:solidFill>
              </a14:hiddenFill>
            </a:ext>
          </a:extLst>
        </p:spPr>
      </p:pic>
      <p:pic>
        <p:nvPicPr>
          <p:cNvPr id="419" name="Picture 2" descr="Árbol Bush Naturaleza - Gráficos vectoriales gratis en Pixabay">
            <a:extLst>
              <a:ext uri="{FF2B5EF4-FFF2-40B4-BE49-F238E27FC236}">
                <a16:creationId xmlns:a16="http://schemas.microsoft.com/office/drawing/2014/main" id="{C9E79B25-5B24-4F88-9738-DD5EA20E5B28}"/>
              </a:ext>
            </a:extLst>
          </p:cNvPr>
          <p:cNvPicPr>
            <a:picLocks noChangeAspect="1" noChangeArrowheads="1"/>
          </p:cNvPicPr>
          <p:nvPr/>
        </p:nvPicPr>
        <p:blipFill rotWithShape="1">
          <a:blip r:embed="rId3">
            <a:lum bright="70000" contrast="-70000"/>
            <a:extLst>
              <a:ext uri="{28A0092B-C50C-407E-A947-70E740481C1C}">
                <a14:useLocalDpi xmlns:a14="http://schemas.microsoft.com/office/drawing/2010/main" val="0"/>
              </a:ext>
            </a:extLst>
          </a:blip>
          <a:srcRect b="49504"/>
          <a:stretch/>
        </p:blipFill>
        <p:spPr bwMode="auto">
          <a:xfrm>
            <a:off x="6918862" y="814736"/>
            <a:ext cx="2233650" cy="1022719"/>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4"/>
          <p:cNvSpPr>
            <a:spLocks noGrp="1"/>
          </p:cNvSpPr>
          <p:nvPr>
            <p:ph type="ftr" sz="quarter" idx="11"/>
          </p:nvPr>
        </p:nvSpPr>
        <p:spPr>
          <a:xfrm rot="16200000">
            <a:off x="9681172" y="2763069"/>
            <a:ext cx="1981562" cy="391886"/>
          </a:xfrm>
          <a:prstGeom prst="rect">
            <a:avLst/>
          </a:prstGeom>
          <a:ln>
            <a:solidFill>
              <a:schemeClr val="tx1"/>
            </a:solidFill>
          </a:ln>
        </p:spPr>
        <p:txBody>
          <a:bodyPr/>
          <a:lstStyle>
            <a:lvl1pPr algn="l">
              <a:defRPr sz="653"/>
            </a:lvl1pPr>
          </a:lstStyle>
          <a:p>
            <a:r>
              <a:rPr lang="es-ES_tradnl" sz="871" dirty="0">
                <a:latin typeface="Agency FB" panose="020B0503020202020204" pitchFamily="34" charset="0"/>
              </a:rPr>
              <a:t>Estudiante: Moreno, Lourdes Agostina</a:t>
            </a:r>
          </a:p>
          <a:p>
            <a:r>
              <a:rPr lang="es-ES_tradnl" sz="871" dirty="0">
                <a:latin typeface="Agency FB" panose="020B0503020202020204" pitchFamily="34" charset="0"/>
              </a:rPr>
              <a:t>Profesor Asistente: Vilar, Nancy</a:t>
            </a:r>
          </a:p>
        </p:txBody>
      </p:sp>
      <p:sp>
        <p:nvSpPr>
          <p:cNvPr id="5" name="Slide Number Placeholder 5"/>
          <p:cNvSpPr>
            <a:spLocks noGrp="1"/>
          </p:cNvSpPr>
          <p:nvPr>
            <p:ph type="sldNum" sz="quarter" idx="12"/>
          </p:nvPr>
        </p:nvSpPr>
        <p:spPr>
          <a:xfrm rot="16200000">
            <a:off x="9746894" y="847227"/>
            <a:ext cx="1850120" cy="391888"/>
          </a:xfrm>
          <a:prstGeom prst="rect">
            <a:avLst/>
          </a:prstGeom>
          <a:ln>
            <a:solidFill>
              <a:schemeClr val="tx1"/>
            </a:solidFill>
          </a:ln>
        </p:spPr>
        <p:txBody>
          <a:bodyPr anchor="ctr"/>
          <a:lstStyle>
            <a:lvl1pPr algn="l">
              <a:defRPr/>
            </a:lvl1pPr>
          </a:lstStyle>
          <a:p>
            <a:pPr algn="ctr"/>
            <a:r>
              <a:rPr lang="es-ES_tradnl" sz="1197" dirty="0">
                <a:latin typeface="Agency FB" panose="020B0503020202020204" pitchFamily="34" charset="0"/>
              </a:rPr>
              <a:t>FACHADAS esc. 1: 100</a:t>
            </a:r>
          </a:p>
        </p:txBody>
      </p:sp>
      <p:sp>
        <p:nvSpPr>
          <p:cNvPr id="6" name="Date Placeholder 3"/>
          <p:cNvSpPr txBox="1">
            <a:spLocks/>
          </p:cNvSpPr>
          <p:nvPr/>
        </p:nvSpPr>
        <p:spPr>
          <a:xfrm rot="16200000">
            <a:off x="10087186" y="5934760"/>
            <a:ext cx="1169739" cy="385583"/>
          </a:xfrm>
          <a:prstGeom prst="rect">
            <a:avLst/>
          </a:prstGeom>
          <a:ln>
            <a:solidFill>
              <a:schemeClr val="tx1"/>
            </a:solidFill>
          </a:ln>
        </p:spPr>
        <p:txBody>
          <a:bodyPr vert="horz" lIns="49770" tIns="24885" rIns="49770" bIns="24885" rtlCol="0" anchor="ctr"/>
          <a:lstStyle>
            <a:defPPr>
              <a:defRPr lang="es-ES_tradnl"/>
            </a:defPPr>
            <a:lvl1pPr marL="0" algn="l" defTabSz="1468801" rtl="0" eaLnBrk="1" latinLnBrk="0" hangingPunct="1">
              <a:defRPr sz="1600" kern="1200">
                <a:solidFill>
                  <a:schemeClr val="tx1">
                    <a:tint val="75000"/>
                  </a:schemeClr>
                </a:solidFill>
                <a:latin typeface="+mn-lt"/>
                <a:ea typeface="+mn-ea"/>
                <a:cs typeface="+mn-cs"/>
              </a:defRPr>
            </a:lvl1pPr>
            <a:lvl2pPr marL="734400" algn="l" defTabSz="1468801" rtl="0" eaLnBrk="1" latinLnBrk="0" hangingPunct="1">
              <a:defRPr sz="2891" kern="1200">
                <a:solidFill>
                  <a:schemeClr val="tx1"/>
                </a:solidFill>
                <a:latin typeface="+mn-lt"/>
                <a:ea typeface="+mn-ea"/>
                <a:cs typeface="+mn-cs"/>
              </a:defRPr>
            </a:lvl2pPr>
            <a:lvl3pPr marL="1468801" algn="l" defTabSz="1468801" rtl="0" eaLnBrk="1" latinLnBrk="0" hangingPunct="1">
              <a:defRPr sz="2891" kern="1200">
                <a:solidFill>
                  <a:schemeClr val="tx1"/>
                </a:solidFill>
                <a:latin typeface="+mn-lt"/>
                <a:ea typeface="+mn-ea"/>
                <a:cs typeface="+mn-cs"/>
              </a:defRPr>
            </a:lvl3pPr>
            <a:lvl4pPr marL="2203201" algn="l" defTabSz="1468801" rtl="0" eaLnBrk="1" latinLnBrk="0" hangingPunct="1">
              <a:defRPr sz="2891" kern="1200">
                <a:solidFill>
                  <a:schemeClr val="tx1"/>
                </a:solidFill>
                <a:latin typeface="+mn-lt"/>
                <a:ea typeface="+mn-ea"/>
                <a:cs typeface="+mn-cs"/>
              </a:defRPr>
            </a:lvl4pPr>
            <a:lvl5pPr marL="2937601" algn="l" defTabSz="1468801" rtl="0" eaLnBrk="1" latinLnBrk="0" hangingPunct="1">
              <a:defRPr sz="2891" kern="1200">
                <a:solidFill>
                  <a:schemeClr val="tx1"/>
                </a:solidFill>
                <a:latin typeface="+mn-lt"/>
                <a:ea typeface="+mn-ea"/>
                <a:cs typeface="+mn-cs"/>
              </a:defRPr>
            </a:lvl5pPr>
            <a:lvl6pPr marL="3672002" algn="l" defTabSz="1468801" rtl="0" eaLnBrk="1" latinLnBrk="0" hangingPunct="1">
              <a:defRPr sz="2891" kern="1200">
                <a:solidFill>
                  <a:schemeClr val="tx1"/>
                </a:solidFill>
                <a:latin typeface="+mn-lt"/>
                <a:ea typeface="+mn-ea"/>
                <a:cs typeface="+mn-cs"/>
              </a:defRPr>
            </a:lvl6pPr>
            <a:lvl7pPr marL="4406402" algn="l" defTabSz="1468801" rtl="0" eaLnBrk="1" latinLnBrk="0" hangingPunct="1">
              <a:defRPr sz="2891" kern="1200">
                <a:solidFill>
                  <a:schemeClr val="tx1"/>
                </a:solidFill>
                <a:latin typeface="+mn-lt"/>
                <a:ea typeface="+mn-ea"/>
                <a:cs typeface="+mn-cs"/>
              </a:defRPr>
            </a:lvl7pPr>
            <a:lvl8pPr marL="5140803" algn="l" defTabSz="1468801" rtl="0" eaLnBrk="1" latinLnBrk="0" hangingPunct="1">
              <a:defRPr sz="2891" kern="1200">
                <a:solidFill>
                  <a:schemeClr val="tx1"/>
                </a:solidFill>
                <a:latin typeface="+mn-lt"/>
                <a:ea typeface="+mn-ea"/>
                <a:cs typeface="+mn-cs"/>
              </a:defRPr>
            </a:lvl8pPr>
            <a:lvl9pPr marL="5875203" algn="l" defTabSz="1468801" rtl="0" eaLnBrk="1" latinLnBrk="0" hangingPunct="1">
              <a:defRPr sz="2891" kern="1200">
                <a:solidFill>
                  <a:schemeClr val="tx1"/>
                </a:solidFill>
                <a:latin typeface="+mn-lt"/>
                <a:ea typeface="+mn-ea"/>
                <a:cs typeface="+mn-cs"/>
              </a:defRPr>
            </a:lvl9pPr>
          </a:lstStyle>
          <a:p>
            <a:pPr algn="ctr"/>
            <a:r>
              <a:rPr lang="es-ES_tradnl" sz="1197" b="1" dirty="0">
                <a:latin typeface="Agency FB" panose="020B0503020202020204" pitchFamily="34" charset="0"/>
              </a:rPr>
              <a:t>ARQUITECTURA I B</a:t>
            </a:r>
          </a:p>
        </p:txBody>
      </p:sp>
      <p:sp>
        <p:nvSpPr>
          <p:cNvPr id="9" name="CuadroTexto 8"/>
          <p:cNvSpPr txBox="1"/>
          <p:nvPr/>
        </p:nvSpPr>
        <p:spPr>
          <a:xfrm>
            <a:off x="1402222" y="3158637"/>
            <a:ext cx="2603214" cy="259943"/>
          </a:xfrm>
          <a:prstGeom prst="rect">
            <a:avLst/>
          </a:prstGeom>
          <a:noFill/>
        </p:spPr>
        <p:txBody>
          <a:bodyPr wrap="square" rtlCol="0">
            <a:spAutoFit/>
          </a:bodyPr>
          <a:lstStyle/>
          <a:p>
            <a:r>
              <a:rPr lang="es-ES_tradnl" sz="1089" dirty="0">
                <a:latin typeface="Agency FB" panose="020B0503020202020204" pitchFamily="34" charset="0"/>
              </a:rPr>
              <a:t>FACHADA JUANA DE ARCO esc. 1:100</a:t>
            </a:r>
          </a:p>
        </p:txBody>
      </p:sp>
      <p:sp>
        <p:nvSpPr>
          <p:cNvPr id="10" name="CuadroTexto 9"/>
          <p:cNvSpPr txBox="1"/>
          <p:nvPr/>
        </p:nvSpPr>
        <p:spPr>
          <a:xfrm>
            <a:off x="3030952" y="6002072"/>
            <a:ext cx="2603213" cy="259943"/>
          </a:xfrm>
          <a:prstGeom prst="rect">
            <a:avLst/>
          </a:prstGeom>
          <a:noFill/>
        </p:spPr>
        <p:txBody>
          <a:bodyPr wrap="square" rtlCol="0">
            <a:spAutoFit/>
          </a:bodyPr>
          <a:lstStyle/>
          <a:p>
            <a:r>
              <a:rPr lang="es-ES_tradnl" sz="1089" dirty="0">
                <a:latin typeface="Agency FB" panose="020B0503020202020204" pitchFamily="34" charset="0"/>
              </a:rPr>
              <a:t>FACHADA TRISTÁN MALBRÁN esc. 1:100</a:t>
            </a:r>
          </a:p>
        </p:txBody>
      </p:sp>
      <p:sp>
        <p:nvSpPr>
          <p:cNvPr id="11" name="Date Placeholder 3"/>
          <p:cNvSpPr>
            <a:spLocks noGrp="1"/>
          </p:cNvSpPr>
          <p:nvPr>
            <p:ph type="dt" sz="half" idx="10"/>
          </p:nvPr>
        </p:nvSpPr>
        <p:spPr>
          <a:xfrm rot="16200000">
            <a:off x="9875510" y="4550295"/>
            <a:ext cx="1592888" cy="391886"/>
          </a:xfrm>
          <a:prstGeom prst="rect">
            <a:avLst/>
          </a:prstGeom>
          <a:ln>
            <a:solidFill>
              <a:schemeClr val="tx1"/>
            </a:solidFill>
          </a:ln>
        </p:spPr>
        <p:txBody>
          <a:bodyPr/>
          <a:lstStyle>
            <a:lvl1pPr>
              <a:defRPr sz="762"/>
            </a:lvl1pPr>
          </a:lstStyle>
          <a:p>
            <a:r>
              <a:rPr lang="es-ES_tradnl" sz="871" dirty="0">
                <a:latin typeface="Agency FB" panose="020B0503020202020204" pitchFamily="34" charset="0"/>
              </a:rPr>
              <a:t>Prof. Titular Dra. Arq. Cecilia Marengo</a:t>
            </a:r>
          </a:p>
          <a:p>
            <a:r>
              <a:rPr lang="es-ES_tradnl" sz="871" dirty="0">
                <a:latin typeface="Agency FB" panose="020B0503020202020204" pitchFamily="34" charset="0"/>
              </a:rPr>
              <a:t>Prof. Adjunta Dra. Arq. Miriam Liborio</a:t>
            </a:r>
          </a:p>
        </p:txBody>
      </p:sp>
      <p:pic>
        <p:nvPicPr>
          <p:cNvPr id="283" name="Picture 2" descr="Árbol Bush Naturaleza - Gráficos vectoriales gratis en Pixabay">
            <a:extLst>
              <a:ext uri="{FF2B5EF4-FFF2-40B4-BE49-F238E27FC236}">
                <a16:creationId xmlns:a16="http://schemas.microsoft.com/office/drawing/2014/main" id="{52E6D685-72F8-43A0-B291-58C65D9E0CDA}"/>
              </a:ext>
            </a:extLst>
          </p:cNvPr>
          <p:cNvPicPr>
            <a:picLocks noChangeAspect="1" noChangeArrowheads="1"/>
          </p:cNvPicPr>
          <p:nvPr/>
        </p:nvPicPr>
        <p:blipFill rotWithShape="1">
          <a:blip r:embed="rId3">
            <a:lum bright="70000" contrast="-70000"/>
            <a:extLst>
              <a:ext uri="{28A0092B-C50C-407E-A947-70E740481C1C}">
                <a14:useLocalDpi xmlns:a14="http://schemas.microsoft.com/office/drawing/2010/main" val="0"/>
              </a:ext>
            </a:extLst>
          </a:blip>
          <a:srcRect b="49504"/>
          <a:stretch/>
        </p:blipFill>
        <p:spPr bwMode="auto">
          <a:xfrm>
            <a:off x="4873832" y="969984"/>
            <a:ext cx="2269906" cy="1022719"/>
          </a:xfrm>
          <a:prstGeom prst="rect">
            <a:avLst/>
          </a:prstGeom>
          <a:noFill/>
          <a:extLst>
            <a:ext uri="{909E8E84-426E-40DD-AFC4-6F175D3DCCD1}">
              <a14:hiddenFill xmlns:a14="http://schemas.microsoft.com/office/drawing/2010/main">
                <a:solidFill>
                  <a:srgbClr val="FFFFFF"/>
                </a:solidFill>
              </a14:hiddenFill>
            </a:ext>
          </a:extLst>
        </p:spPr>
      </p:pic>
      <p:pic>
        <p:nvPicPr>
          <p:cNvPr id="284" name="Imagen 283">
            <a:extLst>
              <a:ext uri="{FF2B5EF4-FFF2-40B4-BE49-F238E27FC236}">
                <a16:creationId xmlns:a16="http://schemas.microsoft.com/office/drawing/2014/main" id="{E38B3729-7EB0-43EB-92BC-7F04368CAD53}"/>
              </a:ext>
            </a:extLst>
          </p:cNvPr>
          <p:cNvPicPr>
            <a:picLocks noChangeAspect="1"/>
          </p:cNvPicPr>
          <p:nvPr/>
        </p:nvPicPr>
        <p:blipFill rotWithShape="1">
          <a:blip r:embed="rId4">
            <a:duotone>
              <a:schemeClr val="bg2">
                <a:shade val="45000"/>
                <a:satMod val="135000"/>
              </a:schemeClr>
              <a:prstClr val="white"/>
            </a:duotone>
          </a:blip>
          <a:srcRect r="4845" b="93343"/>
          <a:stretch/>
        </p:blipFill>
        <p:spPr>
          <a:xfrm>
            <a:off x="2575431" y="2261866"/>
            <a:ext cx="1074664" cy="63331"/>
          </a:xfrm>
          <a:prstGeom prst="rect">
            <a:avLst/>
          </a:prstGeom>
          <a:ln w="28575">
            <a:solidFill>
              <a:schemeClr val="tx1"/>
            </a:solidFill>
          </a:ln>
          <a:effectLst/>
        </p:spPr>
      </p:pic>
      <p:cxnSp>
        <p:nvCxnSpPr>
          <p:cNvPr id="285" name="Conector recto 284">
            <a:extLst>
              <a:ext uri="{FF2B5EF4-FFF2-40B4-BE49-F238E27FC236}">
                <a16:creationId xmlns:a16="http://schemas.microsoft.com/office/drawing/2014/main" id="{8D40E544-A082-4111-B0F7-02EAE68AC729}"/>
              </a:ext>
            </a:extLst>
          </p:cNvPr>
          <p:cNvCxnSpPr>
            <a:cxnSpLocks/>
          </p:cNvCxnSpPr>
          <p:nvPr/>
        </p:nvCxnSpPr>
        <p:spPr>
          <a:xfrm flipV="1">
            <a:off x="4111242" y="2261866"/>
            <a:ext cx="0" cy="764178"/>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6" name="Conector recto 285">
            <a:extLst>
              <a:ext uri="{FF2B5EF4-FFF2-40B4-BE49-F238E27FC236}">
                <a16:creationId xmlns:a16="http://schemas.microsoft.com/office/drawing/2014/main" id="{04E9345C-8159-40D6-9716-330722BCB084}"/>
              </a:ext>
            </a:extLst>
          </p:cNvPr>
          <p:cNvCxnSpPr>
            <a:cxnSpLocks/>
          </p:cNvCxnSpPr>
          <p:nvPr/>
        </p:nvCxnSpPr>
        <p:spPr>
          <a:xfrm>
            <a:off x="1452169" y="2998055"/>
            <a:ext cx="8915409" cy="0"/>
          </a:xfrm>
          <a:prstGeom prst="line">
            <a:avLst/>
          </a:prstGeom>
          <a:ln w="152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7" name="Conector recto 286">
            <a:extLst>
              <a:ext uri="{FF2B5EF4-FFF2-40B4-BE49-F238E27FC236}">
                <a16:creationId xmlns:a16="http://schemas.microsoft.com/office/drawing/2014/main" id="{B3403F36-C824-46D1-9886-5932F56F3B94}"/>
              </a:ext>
            </a:extLst>
          </p:cNvPr>
          <p:cNvCxnSpPr>
            <a:cxnSpLocks/>
          </p:cNvCxnSpPr>
          <p:nvPr/>
        </p:nvCxnSpPr>
        <p:spPr>
          <a:xfrm flipV="1">
            <a:off x="9341132" y="1878351"/>
            <a:ext cx="0" cy="1109798"/>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8" name="Conector recto 287">
            <a:extLst>
              <a:ext uri="{FF2B5EF4-FFF2-40B4-BE49-F238E27FC236}">
                <a16:creationId xmlns:a16="http://schemas.microsoft.com/office/drawing/2014/main" id="{10FB17AF-28E5-41DD-A4C5-6625A0E1AB87}"/>
              </a:ext>
            </a:extLst>
          </p:cNvPr>
          <p:cNvCxnSpPr>
            <a:cxnSpLocks/>
          </p:cNvCxnSpPr>
          <p:nvPr/>
        </p:nvCxnSpPr>
        <p:spPr>
          <a:xfrm flipV="1">
            <a:off x="3582196" y="2325197"/>
            <a:ext cx="0" cy="602103"/>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pic>
        <p:nvPicPr>
          <p:cNvPr id="289" name="Imagen 288">
            <a:extLst>
              <a:ext uri="{FF2B5EF4-FFF2-40B4-BE49-F238E27FC236}">
                <a16:creationId xmlns:a16="http://schemas.microsoft.com/office/drawing/2014/main" id="{30D7D3DB-99ED-4AB2-8323-E0B10C990550}"/>
              </a:ext>
            </a:extLst>
          </p:cNvPr>
          <p:cNvPicPr>
            <a:picLocks noChangeAspect="1"/>
          </p:cNvPicPr>
          <p:nvPr/>
        </p:nvPicPr>
        <p:blipFill rotWithShape="1">
          <a:blip r:embed="rId4">
            <a:duotone>
              <a:schemeClr val="bg2">
                <a:shade val="45000"/>
                <a:satMod val="135000"/>
              </a:schemeClr>
              <a:prstClr val="white"/>
            </a:duotone>
          </a:blip>
          <a:srcRect r="4845" b="93343"/>
          <a:stretch/>
        </p:blipFill>
        <p:spPr>
          <a:xfrm>
            <a:off x="7050388" y="1860446"/>
            <a:ext cx="2367330" cy="58783"/>
          </a:xfrm>
          <a:prstGeom prst="rect">
            <a:avLst/>
          </a:prstGeom>
          <a:ln w="57150">
            <a:solidFill>
              <a:schemeClr val="tx1"/>
            </a:solidFill>
          </a:ln>
          <a:effectLst/>
        </p:spPr>
      </p:pic>
      <p:cxnSp>
        <p:nvCxnSpPr>
          <p:cNvPr id="291" name="Conector recto 290">
            <a:extLst>
              <a:ext uri="{FF2B5EF4-FFF2-40B4-BE49-F238E27FC236}">
                <a16:creationId xmlns:a16="http://schemas.microsoft.com/office/drawing/2014/main" id="{642A3F56-5674-44BB-A74C-B4D5A2770109}"/>
              </a:ext>
            </a:extLst>
          </p:cNvPr>
          <p:cNvCxnSpPr>
            <a:cxnSpLocks/>
          </p:cNvCxnSpPr>
          <p:nvPr/>
        </p:nvCxnSpPr>
        <p:spPr>
          <a:xfrm flipV="1">
            <a:off x="7141948" y="1938823"/>
            <a:ext cx="0" cy="78377"/>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pic>
        <p:nvPicPr>
          <p:cNvPr id="292" name="Imagen 291">
            <a:extLst>
              <a:ext uri="{FF2B5EF4-FFF2-40B4-BE49-F238E27FC236}">
                <a16:creationId xmlns:a16="http://schemas.microsoft.com/office/drawing/2014/main" id="{6ABD4F3A-43FD-4079-9465-ABCA95A71191}"/>
              </a:ext>
            </a:extLst>
          </p:cNvPr>
          <p:cNvPicPr>
            <a:picLocks noChangeAspect="1"/>
          </p:cNvPicPr>
          <p:nvPr/>
        </p:nvPicPr>
        <p:blipFill rotWithShape="1">
          <a:blip r:embed="rId4">
            <a:duotone>
              <a:schemeClr val="bg2">
                <a:shade val="45000"/>
                <a:satMod val="135000"/>
              </a:schemeClr>
              <a:prstClr val="white"/>
            </a:duotone>
          </a:blip>
          <a:srcRect r="4845" b="93343"/>
          <a:stretch/>
        </p:blipFill>
        <p:spPr>
          <a:xfrm>
            <a:off x="3582196" y="2261866"/>
            <a:ext cx="6407338" cy="63331"/>
          </a:xfrm>
          <a:prstGeom prst="rect">
            <a:avLst/>
          </a:prstGeom>
          <a:ln w="57150">
            <a:solidFill>
              <a:schemeClr val="tx1"/>
            </a:solidFill>
          </a:ln>
          <a:effectLst/>
        </p:spPr>
      </p:pic>
      <p:cxnSp>
        <p:nvCxnSpPr>
          <p:cNvPr id="293" name="Conector recto 292">
            <a:extLst>
              <a:ext uri="{FF2B5EF4-FFF2-40B4-BE49-F238E27FC236}">
                <a16:creationId xmlns:a16="http://schemas.microsoft.com/office/drawing/2014/main" id="{18BBC82D-15AF-4B3E-AF37-798ECDE1F7A6}"/>
              </a:ext>
            </a:extLst>
          </p:cNvPr>
          <p:cNvCxnSpPr>
            <a:cxnSpLocks/>
          </p:cNvCxnSpPr>
          <p:nvPr/>
        </p:nvCxnSpPr>
        <p:spPr>
          <a:xfrm flipV="1">
            <a:off x="4751983" y="2087791"/>
            <a:ext cx="0" cy="146957"/>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pic>
        <p:nvPicPr>
          <p:cNvPr id="294" name="Imagen 293">
            <a:extLst>
              <a:ext uri="{FF2B5EF4-FFF2-40B4-BE49-F238E27FC236}">
                <a16:creationId xmlns:a16="http://schemas.microsoft.com/office/drawing/2014/main" id="{2E67D50D-34BF-48F2-851D-605198659F6A}"/>
              </a:ext>
            </a:extLst>
          </p:cNvPr>
          <p:cNvPicPr>
            <a:picLocks noChangeAspect="1"/>
          </p:cNvPicPr>
          <p:nvPr/>
        </p:nvPicPr>
        <p:blipFill rotWithShape="1">
          <a:blip r:embed="rId4"/>
          <a:srcRect r="4845" b="93343"/>
          <a:stretch/>
        </p:blipFill>
        <p:spPr>
          <a:xfrm rot="5400000">
            <a:off x="9614220" y="2576901"/>
            <a:ext cx="690349" cy="60279"/>
          </a:xfrm>
          <a:prstGeom prst="rect">
            <a:avLst/>
          </a:prstGeom>
          <a:ln w="57150">
            <a:noFill/>
          </a:ln>
          <a:effectLst/>
        </p:spPr>
      </p:pic>
      <p:cxnSp>
        <p:nvCxnSpPr>
          <p:cNvPr id="295" name="Conector recto 294">
            <a:extLst>
              <a:ext uri="{FF2B5EF4-FFF2-40B4-BE49-F238E27FC236}">
                <a16:creationId xmlns:a16="http://schemas.microsoft.com/office/drawing/2014/main" id="{255D3EA5-EE41-4DFE-A3BE-CBB40222CD52}"/>
              </a:ext>
            </a:extLst>
          </p:cNvPr>
          <p:cNvCxnSpPr>
            <a:cxnSpLocks/>
          </p:cNvCxnSpPr>
          <p:nvPr/>
        </p:nvCxnSpPr>
        <p:spPr>
          <a:xfrm flipV="1">
            <a:off x="10003923" y="2293531"/>
            <a:ext cx="0" cy="732512"/>
          </a:xfrm>
          <a:prstGeom prst="line">
            <a:avLst/>
          </a:prstGeom>
          <a:ln w="5842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6" name="Conector recto 295">
            <a:extLst>
              <a:ext uri="{FF2B5EF4-FFF2-40B4-BE49-F238E27FC236}">
                <a16:creationId xmlns:a16="http://schemas.microsoft.com/office/drawing/2014/main" id="{DB7453ED-B2F3-4111-A807-29D4ACB2EB1D}"/>
              </a:ext>
            </a:extLst>
          </p:cNvPr>
          <p:cNvCxnSpPr>
            <a:cxnSpLocks/>
          </p:cNvCxnSpPr>
          <p:nvPr/>
        </p:nvCxnSpPr>
        <p:spPr>
          <a:xfrm flipV="1">
            <a:off x="9912761" y="2325197"/>
            <a:ext cx="0" cy="700847"/>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7" name="Conector recto 296">
            <a:extLst>
              <a:ext uri="{FF2B5EF4-FFF2-40B4-BE49-F238E27FC236}">
                <a16:creationId xmlns:a16="http://schemas.microsoft.com/office/drawing/2014/main" id="{A34ED2C3-28E8-422C-AA3E-9938769BD873}"/>
              </a:ext>
            </a:extLst>
          </p:cNvPr>
          <p:cNvCxnSpPr>
            <a:cxnSpLocks/>
          </p:cNvCxnSpPr>
          <p:nvPr/>
        </p:nvCxnSpPr>
        <p:spPr>
          <a:xfrm flipV="1">
            <a:off x="2643328" y="2325197"/>
            <a:ext cx="0" cy="68189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8" name="Conector recto 297">
            <a:extLst>
              <a:ext uri="{FF2B5EF4-FFF2-40B4-BE49-F238E27FC236}">
                <a16:creationId xmlns:a16="http://schemas.microsoft.com/office/drawing/2014/main" id="{41FB0FB7-22CD-4E3B-88DA-258980673779}"/>
              </a:ext>
            </a:extLst>
          </p:cNvPr>
          <p:cNvCxnSpPr>
            <a:cxnSpLocks/>
          </p:cNvCxnSpPr>
          <p:nvPr/>
        </p:nvCxnSpPr>
        <p:spPr>
          <a:xfrm>
            <a:off x="2917649" y="2949026"/>
            <a:ext cx="485252"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9" name="Conector recto 298">
            <a:extLst>
              <a:ext uri="{FF2B5EF4-FFF2-40B4-BE49-F238E27FC236}">
                <a16:creationId xmlns:a16="http://schemas.microsoft.com/office/drawing/2014/main" id="{BA019987-A20B-47B8-A470-B5B73EA7B64D}"/>
              </a:ext>
            </a:extLst>
          </p:cNvPr>
          <p:cNvCxnSpPr>
            <a:cxnSpLocks/>
          </p:cNvCxnSpPr>
          <p:nvPr/>
        </p:nvCxnSpPr>
        <p:spPr>
          <a:xfrm>
            <a:off x="3268422" y="2940481"/>
            <a:ext cx="293915"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0" name="Conector recto 299">
            <a:extLst>
              <a:ext uri="{FF2B5EF4-FFF2-40B4-BE49-F238E27FC236}">
                <a16:creationId xmlns:a16="http://schemas.microsoft.com/office/drawing/2014/main" id="{8C502D30-1F64-4DFE-9BA5-6A82A133CA0B}"/>
              </a:ext>
            </a:extLst>
          </p:cNvPr>
          <p:cNvCxnSpPr>
            <a:cxnSpLocks/>
          </p:cNvCxnSpPr>
          <p:nvPr/>
        </p:nvCxnSpPr>
        <p:spPr>
          <a:xfrm>
            <a:off x="3466289" y="2927300"/>
            <a:ext cx="644953"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1" name="Conector recto 300">
            <a:extLst>
              <a:ext uri="{FF2B5EF4-FFF2-40B4-BE49-F238E27FC236}">
                <a16:creationId xmlns:a16="http://schemas.microsoft.com/office/drawing/2014/main" id="{0E2DBD91-1785-4D00-8B15-6AA05C0EF119}"/>
              </a:ext>
            </a:extLst>
          </p:cNvPr>
          <p:cNvCxnSpPr>
            <a:cxnSpLocks/>
          </p:cNvCxnSpPr>
          <p:nvPr/>
        </p:nvCxnSpPr>
        <p:spPr>
          <a:xfrm flipH="1">
            <a:off x="3268423" y="2927300"/>
            <a:ext cx="509451" cy="30545"/>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2" name="Conector recto 301">
            <a:extLst>
              <a:ext uri="{FF2B5EF4-FFF2-40B4-BE49-F238E27FC236}">
                <a16:creationId xmlns:a16="http://schemas.microsoft.com/office/drawing/2014/main" id="{AB7F8913-55B2-4D0A-8A2E-40994EA0666A}"/>
              </a:ext>
            </a:extLst>
          </p:cNvPr>
          <p:cNvCxnSpPr/>
          <p:nvPr/>
        </p:nvCxnSpPr>
        <p:spPr>
          <a:xfrm>
            <a:off x="3268736" y="2938481"/>
            <a:ext cx="0" cy="881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3" name="Conector recto 302">
            <a:extLst>
              <a:ext uri="{FF2B5EF4-FFF2-40B4-BE49-F238E27FC236}">
                <a16:creationId xmlns:a16="http://schemas.microsoft.com/office/drawing/2014/main" id="{BF184923-8410-4958-BE53-3426761CF5B6}"/>
              </a:ext>
            </a:extLst>
          </p:cNvPr>
          <p:cNvCxnSpPr>
            <a:cxnSpLocks/>
          </p:cNvCxnSpPr>
          <p:nvPr/>
        </p:nvCxnSpPr>
        <p:spPr>
          <a:xfrm flipV="1">
            <a:off x="2917828" y="2949026"/>
            <a:ext cx="0" cy="8315"/>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4" name="Conector recto 303">
            <a:extLst>
              <a:ext uri="{FF2B5EF4-FFF2-40B4-BE49-F238E27FC236}">
                <a16:creationId xmlns:a16="http://schemas.microsoft.com/office/drawing/2014/main" id="{5AA9764F-5C47-4020-8A09-3EA2B73F1750}"/>
              </a:ext>
            </a:extLst>
          </p:cNvPr>
          <p:cNvCxnSpPr>
            <a:cxnSpLocks/>
          </p:cNvCxnSpPr>
          <p:nvPr/>
        </p:nvCxnSpPr>
        <p:spPr>
          <a:xfrm flipV="1">
            <a:off x="3469446" y="2924765"/>
            <a:ext cx="0" cy="13716"/>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5" name="Conector recto 304">
            <a:extLst>
              <a:ext uri="{FF2B5EF4-FFF2-40B4-BE49-F238E27FC236}">
                <a16:creationId xmlns:a16="http://schemas.microsoft.com/office/drawing/2014/main" id="{50583144-D1E0-446A-A507-20A854414343}"/>
              </a:ext>
            </a:extLst>
          </p:cNvPr>
          <p:cNvCxnSpPr>
            <a:cxnSpLocks/>
          </p:cNvCxnSpPr>
          <p:nvPr/>
        </p:nvCxnSpPr>
        <p:spPr>
          <a:xfrm>
            <a:off x="4167453" y="2395953"/>
            <a:ext cx="0" cy="81111"/>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6" name="Conector recto 305">
            <a:extLst>
              <a:ext uri="{FF2B5EF4-FFF2-40B4-BE49-F238E27FC236}">
                <a16:creationId xmlns:a16="http://schemas.microsoft.com/office/drawing/2014/main" id="{1C9F20E9-4217-421B-86C1-5E52AD4E288B}"/>
              </a:ext>
            </a:extLst>
          </p:cNvPr>
          <p:cNvCxnSpPr>
            <a:cxnSpLocks/>
          </p:cNvCxnSpPr>
          <p:nvPr/>
        </p:nvCxnSpPr>
        <p:spPr>
          <a:xfrm>
            <a:off x="4740311" y="2393697"/>
            <a:ext cx="0" cy="81111"/>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7" name="Conector recto 306">
            <a:extLst>
              <a:ext uri="{FF2B5EF4-FFF2-40B4-BE49-F238E27FC236}">
                <a16:creationId xmlns:a16="http://schemas.microsoft.com/office/drawing/2014/main" id="{3B202621-88A4-4C29-AEE9-29B877842899}"/>
              </a:ext>
            </a:extLst>
          </p:cNvPr>
          <p:cNvCxnSpPr>
            <a:cxnSpLocks/>
          </p:cNvCxnSpPr>
          <p:nvPr/>
        </p:nvCxnSpPr>
        <p:spPr>
          <a:xfrm>
            <a:off x="4767263" y="2393697"/>
            <a:ext cx="0" cy="81111"/>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8" name="Conector recto 307">
            <a:extLst>
              <a:ext uri="{FF2B5EF4-FFF2-40B4-BE49-F238E27FC236}">
                <a16:creationId xmlns:a16="http://schemas.microsoft.com/office/drawing/2014/main" id="{33691046-35D7-44E2-915D-005DB39FFCCD}"/>
              </a:ext>
            </a:extLst>
          </p:cNvPr>
          <p:cNvCxnSpPr>
            <a:cxnSpLocks/>
          </p:cNvCxnSpPr>
          <p:nvPr/>
        </p:nvCxnSpPr>
        <p:spPr>
          <a:xfrm flipH="1">
            <a:off x="5570271" y="2396470"/>
            <a:ext cx="393" cy="81111"/>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9" name="Conector recto 308">
            <a:extLst>
              <a:ext uri="{FF2B5EF4-FFF2-40B4-BE49-F238E27FC236}">
                <a16:creationId xmlns:a16="http://schemas.microsoft.com/office/drawing/2014/main" id="{B5B47684-561F-4F26-B2C2-81266AAE72BC}"/>
              </a:ext>
            </a:extLst>
          </p:cNvPr>
          <p:cNvCxnSpPr>
            <a:cxnSpLocks/>
          </p:cNvCxnSpPr>
          <p:nvPr/>
        </p:nvCxnSpPr>
        <p:spPr>
          <a:xfrm>
            <a:off x="5591117" y="2397574"/>
            <a:ext cx="0" cy="81111"/>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0" name="Conector recto 309">
            <a:extLst>
              <a:ext uri="{FF2B5EF4-FFF2-40B4-BE49-F238E27FC236}">
                <a16:creationId xmlns:a16="http://schemas.microsoft.com/office/drawing/2014/main" id="{2DDBA5BB-FAA8-4BD2-A2DB-CEF07E7C3758}"/>
              </a:ext>
            </a:extLst>
          </p:cNvPr>
          <p:cNvCxnSpPr>
            <a:cxnSpLocks/>
          </p:cNvCxnSpPr>
          <p:nvPr/>
        </p:nvCxnSpPr>
        <p:spPr>
          <a:xfrm flipH="1">
            <a:off x="6670175" y="2399199"/>
            <a:ext cx="393" cy="81111"/>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1" name="Conector recto 310">
            <a:extLst>
              <a:ext uri="{FF2B5EF4-FFF2-40B4-BE49-F238E27FC236}">
                <a16:creationId xmlns:a16="http://schemas.microsoft.com/office/drawing/2014/main" id="{37444087-14B2-4502-8A12-98C946401467}"/>
              </a:ext>
            </a:extLst>
          </p:cNvPr>
          <p:cNvCxnSpPr>
            <a:cxnSpLocks/>
          </p:cNvCxnSpPr>
          <p:nvPr/>
        </p:nvCxnSpPr>
        <p:spPr>
          <a:xfrm flipH="1">
            <a:off x="6694364" y="2391426"/>
            <a:ext cx="393" cy="81111"/>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2" name="Conector recto 311">
            <a:extLst>
              <a:ext uri="{FF2B5EF4-FFF2-40B4-BE49-F238E27FC236}">
                <a16:creationId xmlns:a16="http://schemas.microsoft.com/office/drawing/2014/main" id="{7F729E92-86DE-47C7-9DCF-ABF9C43645CE}"/>
              </a:ext>
            </a:extLst>
          </p:cNvPr>
          <p:cNvCxnSpPr>
            <a:cxnSpLocks/>
          </p:cNvCxnSpPr>
          <p:nvPr/>
        </p:nvCxnSpPr>
        <p:spPr>
          <a:xfrm>
            <a:off x="4167453" y="2480011"/>
            <a:ext cx="5135347" cy="126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3" name="Conector recto 312">
            <a:extLst>
              <a:ext uri="{FF2B5EF4-FFF2-40B4-BE49-F238E27FC236}">
                <a16:creationId xmlns:a16="http://schemas.microsoft.com/office/drawing/2014/main" id="{467472BD-5092-4A6C-BCF7-CBDB3F02966B}"/>
              </a:ext>
            </a:extLst>
          </p:cNvPr>
          <p:cNvCxnSpPr>
            <a:cxnSpLocks/>
          </p:cNvCxnSpPr>
          <p:nvPr/>
        </p:nvCxnSpPr>
        <p:spPr>
          <a:xfrm>
            <a:off x="4167453" y="2395951"/>
            <a:ext cx="5135347"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4" name="Conector recto 313">
            <a:extLst>
              <a:ext uri="{FF2B5EF4-FFF2-40B4-BE49-F238E27FC236}">
                <a16:creationId xmlns:a16="http://schemas.microsoft.com/office/drawing/2014/main" id="{4E4E5685-D0B8-4221-B237-70586673135B}"/>
              </a:ext>
            </a:extLst>
          </p:cNvPr>
          <p:cNvCxnSpPr>
            <a:cxnSpLocks/>
          </p:cNvCxnSpPr>
          <p:nvPr/>
        </p:nvCxnSpPr>
        <p:spPr>
          <a:xfrm>
            <a:off x="7119548" y="2394764"/>
            <a:ext cx="0" cy="84521"/>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5" name="Conector recto 314">
            <a:extLst>
              <a:ext uri="{FF2B5EF4-FFF2-40B4-BE49-F238E27FC236}">
                <a16:creationId xmlns:a16="http://schemas.microsoft.com/office/drawing/2014/main" id="{04FC2573-756A-44A0-81E7-DABF6FCD31F3}"/>
              </a:ext>
            </a:extLst>
          </p:cNvPr>
          <p:cNvCxnSpPr>
            <a:cxnSpLocks/>
          </p:cNvCxnSpPr>
          <p:nvPr/>
        </p:nvCxnSpPr>
        <p:spPr>
          <a:xfrm flipH="1">
            <a:off x="7143737" y="2397574"/>
            <a:ext cx="393" cy="81111"/>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6" name="Conector recto 315">
            <a:extLst>
              <a:ext uri="{FF2B5EF4-FFF2-40B4-BE49-F238E27FC236}">
                <a16:creationId xmlns:a16="http://schemas.microsoft.com/office/drawing/2014/main" id="{54D3D353-54FD-46E2-AD81-EB9B5F61BA4B}"/>
              </a:ext>
            </a:extLst>
          </p:cNvPr>
          <p:cNvCxnSpPr>
            <a:cxnSpLocks/>
          </p:cNvCxnSpPr>
          <p:nvPr/>
        </p:nvCxnSpPr>
        <p:spPr>
          <a:xfrm flipH="1">
            <a:off x="9295748" y="2393697"/>
            <a:ext cx="393" cy="81111"/>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7" name="Conector recto 316">
            <a:extLst>
              <a:ext uri="{FF2B5EF4-FFF2-40B4-BE49-F238E27FC236}">
                <a16:creationId xmlns:a16="http://schemas.microsoft.com/office/drawing/2014/main" id="{05BBFCE9-23FB-4960-B421-2305B8A12E6B}"/>
              </a:ext>
            </a:extLst>
          </p:cNvPr>
          <p:cNvCxnSpPr/>
          <p:nvPr/>
        </p:nvCxnSpPr>
        <p:spPr>
          <a:xfrm>
            <a:off x="6333428" y="2133539"/>
            <a:ext cx="0" cy="8530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8" name="Conector recto 317">
            <a:extLst>
              <a:ext uri="{FF2B5EF4-FFF2-40B4-BE49-F238E27FC236}">
                <a16:creationId xmlns:a16="http://schemas.microsoft.com/office/drawing/2014/main" id="{B28A4DEB-5C6A-4CC0-8A1C-7937A37D9096}"/>
              </a:ext>
            </a:extLst>
          </p:cNvPr>
          <p:cNvCxnSpPr/>
          <p:nvPr/>
        </p:nvCxnSpPr>
        <p:spPr>
          <a:xfrm>
            <a:off x="5965251" y="2131732"/>
            <a:ext cx="0" cy="8530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9" name="Conector recto 318">
            <a:extLst>
              <a:ext uri="{FF2B5EF4-FFF2-40B4-BE49-F238E27FC236}">
                <a16:creationId xmlns:a16="http://schemas.microsoft.com/office/drawing/2014/main" id="{DAFD99E5-688A-40E2-880F-8FC00CDABA73}"/>
              </a:ext>
            </a:extLst>
          </p:cNvPr>
          <p:cNvCxnSpPr>
            <a:cxnSpLocks/>
          </p:cNvCxnSpPr>
          <p:nvPr/>
        </p:nvCxnSpPr>
        <p:spPr>
          <a:xfrm>
            <a:off x="5965251" y="2133932"/>
            <a:ext cx="368177"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0" name="Conector recto 319">
            <a:extLst>
              <a:ext uri="{FF2B5EF4-FFF2-40B4-BE49-F238E27FC236}">
                <a16:creationId xmlns:a16="http://schemas.microsoft.com/office/drawing/2014/main" id="{829CDCD7-0BF0-47D1-9712-774C12CB19FB}"/>
              </a:ext>
            </a:extLst>
          </p:cNvPr>
          <p:cNvCxnSpPr>
            <a:cxnSpLocks/>
          </p:cNvCxnSpPr>
          <p:nvPr/>
        </p:nvCxnSpPr>
        <p:spPr>
          <a:xfrm>
            <a:off x="5965251" y="2217041"/>
            <a:ext cx="368177" cy="180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1" name="Conector recto 320">
            <a:extLst>
              <a:ext uri="{FF2B5EF4-FFF2-40B4-BE49-F238E27FC236}">
                <a16:creationId xmlns:a16="http://schemas.microsoft.com/office/drawing/2014/main" id="{02A9819E-412C-4760-AA27-F1DCAC27E688}"/>
              </a:ext>
            </a:extLst>
          </p:cNvPr>
          <p:cNvCxnSpPr>
            <a:cxnSpLocks/>
          </p:cNvCxnSpPr>
          <p:nvPr/>
        </p:nvCxnSpPr>
        <p:spPr>
          <a:xfrm>
            <a:off x="6361180" y="2133539"/>
            <a:ext cx="352712"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2" name="Conector recto 321">
            <a:extLst>
              <a:ext uri="{FF2B5EF4-FFF2-40B4-BE49-F238E27FC236}">
                <a16:creationId xmlns:a16="http://schemas.microsoft.com/office/drawing/2014/main" id="{74860FB8-9CA3-4C78-A3D5-5E53ADB4C78B}"/>
              </a:ext>
            </a:extLst>
          </p:cNvPr>
          <p:cNvCxnSpPr/>
          <p:nvPr/>
        </p:nvCxnSpPr>
        <p:spPr>
          <a:xfrm>
            <a:off x="6361181" y="2133539"/>
            <a:ext cx="0" cy="8530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3" name="Conector recto 322">
            <a:extLst>
              <a:ext uri="{FF2B5EF4-FFF2-40B4-BE49-F238E27FC236}">
                <a16:creationId xmlns:a16="http://schemas.microsoft.com/office/drawing/2014/main" id="{D80ED8DF-0A15-4873-BA72-0EE6428117E4}"/>
              </a:ext>
            </a:extLst>
          </p:cNvPr>
          <p:cNvCxnSpPr/>
          <p:nvPr/>
        </p:nvCxnSpPr>
        <p:spPr>
          <a:xfrm>
            <a:off x="7099540" y="2133539"/>
            <a:ext cx="0" cy="8530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4" name="Conector recto 323">
            <a:extLst>
              <a:ext uri="{FF2B5EF4-FFF2-40B4-BE49-F238E27FC236}">
                <a16:creationId xmlns:a16="http://schemas.microsoft.com/office/drawing/2014/main" id="{1A084A73-246C-4CA6-9F83-B94625A52960}"/>
              </a:ext>
            </a:extLst>
          </p:cNvPr>
          <p:cNvCxnSpPr/>
          <p:nvPr/>
        </p:nvCxnSpPr>
        <p:spPr>
          <a:xfrm>
            <a:off x="6713892" y="2133539"/>
            <a:ext cx="0" cy="8530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5" name="Conector recto 324">
            <a:extLst>
              <a:ext uri="{FF2B5EF4-FFF2-40B4-BE49-F238E27FC236}">
                <a16:creationId xmlns:a16="http://schemas.microsoft.com/office/drawing/2014/main" id="{71C8E363-F8D5-4185-A2C0-DDEED110168F}"/>
              </a:ext>
            </a:extLst>
          </p:cNvPr>
          <p:cNvCxnSpPr/>
          <p:nvPr/>
        </p:nvCxnSpPr>
        <p:spPr>
          <a:xfrm>
            <a:off x="6742625" y="2133539"/>
            <a:ext cx="0" cy="8530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6" name="Conector recto 325">
            <a:extLst>
              <a:ext uri="{FF2B5EF4-FFF2-40B4-BE49-F238E27FC236}">
                <a16:creationId xmlns:a16="http://schemas.microsoft.com/office/drawing/2014/main" id="{47DA0DD2-9C20-4A46-93A7-2C062947B136}"/>
              </a:ext>
            </a:extLst>
          </p:cNvPr>
          <p:cNvCxnSpPr>
            <a:cxnSpLocks/>
          </p:cNvCxnSpPr>
          <p:nvPr/>
        </p:nvCxnSpPr>
        <p:spPr>
          <a:xfrm>
            <a:off x="6742625" y="2133932"/>
            <a:ext cx="356915"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7" name="Conector recto 326">
            <a:extLst>
              <a:ext uri="{FF2B5EF4-FFF2-40B4-BE49-F238E27FC236}">
                <a16:creationId xmlns:a16="http://schemas.microsoft.com/office/drawing/2014/main" id="{D5D086AE-02DE-4B73-B133-BFAC19EDDB70}"/>
              </a:ext>
            </a:extLst>
          </p:cNvPr>
          <p:cNvCxnSpPr>
            <a:cxnSpLocks/>
          </p:cNvCxnSpPr>
          <p:nvPr/>
        </p:nvCxnSpPr>
        <p:spPr>
          <a:xfrm>
            <a:off x="6361180" y="2218848"/>
            <a:ext cx="352712"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8" name="Conector recto 327">
            <a:extLst>
              <a:ext uri="{FF2B5EF4-FFF2-40B4-BE49-F238E27FC236}">
                <a16:creationId xmlns:a16="http://schemas.microsoft.com/office/drawing/2014/main" id="{A4351963-ED44-4762-8613-CBC1409E0D26}"/>
              </a:ext>
            </a:extLst>
          </p:cNvPr>
          <p:cNvCxnSpPr>
            <a:cxnSpLocks/>
          </p:cNvCxnSpPr>
          <p:nvPr/>
        </p:nvCxnSpPr>
        <p:spPr>
          <a:xfrm>
            <a:off x="6742625" y="2218848"/>
            <a:ext cx="356915"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9" name="Conector recto 328">
            <a:extLst>
              <a:ext uri="{FF2B5EF4-FFF2-40B4-BE49-F238E27FC236}">
                <a16:creationId xmlns:a16="http://schemas.microsoft.com/office/drawing/2014/main" id="{9F9DDBF9-2735-4C52-B2C0-357814B6BDE8}"/>
              </a:ext>
            </a:extLst>
          </p:cNvPr>
          <p:cNvCxnSpPr>
            <a:cxnSpLocks/>
          </p:cNvCxnSpPr>
          <p:nvPr/>
        </p:nvCxnSpPr>
        <p:spPr>
          <a:xfrm flipV="1">
            <a:off x="7141948" y="2100450"/>
            <a:ext cx="0" cy="134298"/>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0" name="Conector recto 329">
            <a:extLst>
              <a:ext uri="{FF2B5EF4-FFF2-40B4-BE49-F238E27FC236}">
                <a16:creationId xmlns:a16="http://schemas.microsoft.com/office/drawing/2014/main" id="{513915B6-A2FB-40FC-9631-2FB2C8F5DF08}"/>
              </a:ext>
            </a:extLst>
          </p:cNvPr>
          <p:cNvCxnSpPr/>
          <p:nvPr/>
        </p:nvCxnSpPr>
        <p:spPr>
          <a:xfrm>
            <a:off x="5161074" y="2131732"/>
            <a:ext cx="0" cy="8530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1" name="Conector recto 330">
            <a:extLst>
              <a:ext uri="{FF2B5EF4-FFF2-40B4-BE49-F238E27FC236}">
                <a16:creationId xmlns:a16="http://schemas.microsoft.com/office/drawing/2014/main" id="{C1E63AF4-E4AA-4C88-AB54-5F892724DB43}"/>
              </a:ext>
            </a:extLst>
          </p:cNvPr>
          <p:cNvCxnSpPr/>
          <p:nvPr/>
        </p:nvCxnSpPr>
        <p:spPr>
          <a:xfrm>
            <a:off x="4809891" y="2131732"/>
            <a:ext cx="0" cy="8530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2" name="Conector recto 331">
            <a:extLst>
              <a:ext uri="{FF2B5EF4-FFF2-40B4-BE49-F238E27FC236}">
                <a16:creationId xmlns:a16="http://schemas.microsoft.com/office/drawing/2014/main" id="{CFA2610A-599E-4E99-AAA8-EC169CFCF9FF}"/>
              </a:ext>
            </a:extLst>
          </p:cNvPr>
          <p:cNvCxnSpPr>
            <a:cxnSpLocks/>
          </p:cNvCxnSpPr>
          <p:nvPr/>
        </p:nvCxnSpPr>
        <p:spPr>
          <a:xfrm>
            <a:off x="4809891" y="2132125"/>
            <a:ext cx="351183"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3" name="Conector recto 332">
            <a:extLst>
              <a:ext uri="{FF2B5EF4-FFF2-40B4-BE49-F238E27FC236}">
                <a16:creationId xmlns:a16="http://schemas.microsoft.com/office/drawing/2014/main" id="{FD10047A-7C4F-4DCD-913C-ECBA30ED64C9}"/>
              </a:ext>
            </a:extLst>
          </p:cNvPr>
          <p:cNvCxnSpPr>
            <a:cxnSpLocks/>
          </p:cNvCxnSpPr>
          <p:nvPr/>
        </p:nvCxnSpPr>
        <p:spPr>
          <a:xfrm>
            <a:off x="4809891" y="2217041"/>
            <a:ext cx="351183"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4" name="Conector recto 333">
            <a:extLst>
              <a:ext uri="{FF2B5EF4-FFF2-40B4-BE49-F238E27FC236}">
                <a16:creationId xmlns:a16="http://schemas.microsoft.com/office/drawing/2014/main" id="{2AE6DD03-7FAC-4C9D-A511-01D58F81CF44}"/>
              </a:ext>
            </a:extLst>
          </p:cNvPr>
          <p:cNvCxnSpPr>
            <a:cxnSpLocks/>
          </p:cNvCxnSpPr>
          <p:nvPr/>
        </p:nvCxnSpPr>
        <p:spPr>
          <a:xfrm>
            <a:off x="5188826" y="2131732"/>
            <a:ext cx="352712"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5" name="Conector recto 334">
            <a:extLst>
              <a:ext uri="{FF2B5EF4-FFF2-40B4-BE49-F238E27FC236}">
                <a16:creationId xmlns:a16="http://schemas.microsoft.com/office/drawing/2014/main" id="{600C1D1E-BAE8-48F0-89DF-8D0EC1256B47}"/>
              </a:ext>
            </a:extLst>
          </p:cNvPr>
          <p:cNvCxnSpPr/>
          <p:nvPr/>
        </p:nvCxnSpPr>
        <p:spPr>
          <a:xfrm>
            <a:off x="5188827" y="2131732"/>
            <a:ext cx="0" cy="8530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6" name="Conector recto 335">
            <a:extLst>
              <a:ext uri="{FF2B5EF4-FFF2-40B4-BE49-F238E27FC236}">
                <a16:creationId xmlns:a16="http://schemas.microsoft.com/office/drawing/2014/main" id="{663ED596-97C4-43CA-98F4-4B926FACAD7C}"/>
              </a:ext>
            </a:extLst>
          </p:cNvPr>
          <p:cNvCxnSpPr/>
          <p:nvPr/>
        </p:nvCxnSpPr>
        <p:spPr>
          <a:xfrm>
            <a:off x="5944181" y="2131732"/>
            <a:ext cx="0" cy="8530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7" name="Conector recto 336">
            <a:extLst>
              <a:ext uri="{FF2B5EF4-FFF2-40B4-BE49-F238E27FC236}">
                <a16:creationId xmlns:a16="http://schemas.microsoft.com/office/drawing/2014/main" id="{BDB0BC77-FD06-4FD7-89B1-B7E968BF820B}"/>
              </a:ext>
            </a:extLst>
          </p:cNvPr>
          <p:cNvCxnSpPr/>
          <p:nvPr/>
        </p:nvCxnSpPr>
        <p:spPr>
          <a:xfrm>
            <a:off x="5541538" y="2131732"/>
            <a:ext cx="0" cy="8530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8" name="Conector recto 337">
            <a:extLst>
              <a:ext uri="{FF2B5EF4-FFF2-40B4-BE49-F238E27FC236}">
                <a16:creationId xmlns:a16="http://schemas.microsoft.com/office/drawing/2014/main" id="{598E5FA0-34FB-4C7D-A708-CF4251A3AF1C}"/>
              </a:ext>
            </a:extLst>
          </p:cNvPr>
          <p:cNvCxnSpPr/>
          <p:nvPr/>
        </p:nvCxnSpPr>
        <p:spPr>
          <a:xfrm>
            <a:off x="5570271" y="2131732"/>
            <a:ext cx="0" cy="8530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9" name="Conector recto 338">
            <a:extLst>
              <a:ext uri="{FF2B5EF4-FFF2-40B4-BE49-F238E27FC236}">
                <a16:creationId xmlns:a16="http://schemas.microsoft.com/office/drawing/2014/main" id="{64D248E3-7FD8-4776-BE99-7EB6EABB8B9A}"/>
              </a:ext>
            </a:extLst>
          </p:cNvPr>
          <p:cNvCxnSpPr>
            <a:cxnSpLocks/>
          </p:cNvCxnSpPr>
          <p:nvPr/>
        </p:nvCxnSpPr>
        <p:spPr>
          <a:xfrm>
            <a:off x="5570270" y="2132125"/>
            <a:ext cx="372292"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0" name="Conector recto 339">
            <a:extLst>
              <a:ext uri="{FF2B5EF4-FFF2-40B4-BE49-F238E27FC236}">
                <a16:creationId xmlns:a16="http://schemas.microsoft.com/office/drawing/2014/main" id="{1F26D82C-B406-4761-882F-8D173DD80C3E}"/>
              </a:ext>
            </a:extLst>
          </p:cNvPr>
          <p:cNvCxnSpPr>
            <a:cxnSpLocks/>
          </p:cNvCxnSpPr>
          <p:nvPr/>
        </p:nvCxnSpPr>
        <p:spPr>
          <a:xfrm>
            <a:off x="5188826" y="2217041"/>
            <a:ext cx="352712"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1" name="Conector recto 340">
            <a:extLst>
              <a:ext uri="{FF2B5EF4-FFF2-40B4-BE49-F238E27FC236}">
                <a16:creationId xmlns:a16="http://schemas.microsoft.com/office/drawing/2014/main" id="{CAC74D7F-A92F-47E4-A63B-F6D1EB61A54A}"/>
              </a:ext>
            </a:extLst>
          </p:cNvPr>
          <p:cNvCxnSpPr>
            <a:cxnSpLocks/>
          </p:cNvCxnSpPr>
          <p:nvPr/>
        </p:nvCxnSpPr>
        <p:spPr>
          <a:xfrm>
            <a:off x="5570271" y="2217041"/>
            <a:ext cx="37391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2" name="Conector recto 341">
            <a:extLst>
              <a:ext uri="{FF2B5EF4-FFF2-40B4-BE49-F238E27FC236}">
                <a16:creationId xmlns:a16="http://schemas.microsoft.com/office/drawing/2014/main" id="{703ADFFD-2101-465D-AFDF-94D4CF276FB3}"/>
              </a:ext>
            </a:extLst>
          </p:cNvPr>
          <p:cNvCxnSpPr>
            <a:cxnSpLocks/>
          </p:cNvCxnSpPr>
          <p:nvPr/>
        </p:nvCxnSpPr>
        <p:spPr>
          <a:xfrm>
            <a:off x="8899428" y="2119670"/>
            <a:ext cx="0" cy="100985"/>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3" name="Conector recto 342">
            <a:extLst>
              <a:ext uri="{FF2B5EF4-FFF2-40B4-BE49-F238E27FC236}">
                <a16:creationId xmlns:a16="http://schemas.microsoft.com/office/drawing/2014/main" id="{E80F2638-5EAF-4ECE-BBA4-03876E5BADF1}"/>
              </a:ext>
            </a:extLst>
          </p:cNvPr>
          <p:cNvCxnSpPr>
            <a:cxnSpLocks/>
          </p:cNvCxnSpPr>
          <p:nvPr/>
        </p:nvCxnSpPr>
        <p:spPr>
          <a:xfrm>
            <a:off x="8486987" y="2119670"/>
            <a:ext cx="0" cy="9917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4" name="Conector recto 343">
            <a:extLst>
              <a:ext uri="{FF2B5EF4-FFF2-40B4-BE49-F238E27FC236}">
                <a16:creationId xmlns:a16="http://schemas.microsoft.com/office/drawing/2014/main" id="{CB0595FD-8716-49D2-9EFB-EDE952633B11}"/>
              </a:ext>
            </a:extLst>
          </p:cNvPr>
          <p:cNvCxnSpPr>
            <a:cxnSpLocks/>
          </p:cNvCxnSpPr>
          <p:nvPr/>
        </p:nvCxnSpPr>
        <p:spPr>
          <a:xfrm>
            <a:off x="8486987" y="2119670"/>
            <a:ext cx="412441" cy="152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5" name="Conector recto 344">
            <a:extLst>
              <a:ext uri="{FF2B5EF4-FFF2-40B4-BE49-F238E27FC236}">
                <a16:creationId xmlns:a16="http://schemas.microsoft.com/office/drawing/2014/main" id="{D2F81F95-99F5-4F6A-BC68-1F8ED7FDB0A5}"/>
              </a:ext>
            </a:extLst>
          </p:cNvPr>
          <p:cNvCxnSpPr>
            <a:cxnSpLocks/>
          </p:cNvCxnSpPr>
          <p:nvPr/>
        </p:nvCxnSpPr>
        <p:spPr>
          <a:xfrm>
            <a:off x="8486987" y="2218848"/>
            <a:ext cx="412441" cy="180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6" name="Conector recto 345">
            <a:extLst>
              <a:ext uri="{FF2B5EF4-FFF2-40B4-BE49-F238E27FC236}">
                <a16:creationId xmlns:a16="http://schemas.microsoft.com/office/drawing/2014/main" id="{87EB3D8D-D3B9-41EA-BCC7-5C6EF0F1F980}"/>
              </a:ext>
            </a:extLst>
          </p:cNvPr>
          <p:cNvCxnSpPr>
            <a:cxnSpLocks/>
          </p:cNvCxnSpPr>
          <p:nvPr/>
        </p:nvCxnSpPr>
        <p:spPr>
          <a:xfrm>
            <a:off x="8923943" y="2121242"/>
            <a:ext cx="379859"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7" name="Conector recto 346">
            <a:extLst>
              <a:ext uri="{FF2B5EF4-FFF2-40B4-BE49-F238E27FC236}">
                <a16:creationId xmlns:a16="http://schemas.microsoft.com/office/drawing/2014/main" id="{E3E61468-614B-49E9-91C0-D04D5F41B6E7}"/>
              </a:ext>
            </a:extLst>
          </p:cNvPr>
          <p:cNvCxnSpPr>
            <a:cxnSpLocks/>
          </p:cNvCxnSpPr>
          <p:nvPr/>
        </p:nvCxnSpPr>
        <p:spPr>
          <a:xfrm>
            <a:off x="8923943" y="2119670"/>
            <a:ext cx="0" cy="10143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8" name="Conector recto 347">
            <a:extLst>
              <a:ext uri="{FF2B5EF4-FFF2-40B4-BE49-F238E27FC236}">
                <a16:creationId xmlns:a16="http://schemas.microsoft.com/office/drawing/2014/main" id="{E9CE4596-7119-400A-9BE4-BB3BAFFD7575}"/>
              </a:ext>
            </a:extLst>
          </p:cNvPr>
          <p:cNvCxnSpPr>
            <a:cxnSpLocks/>
          </p:cNvCxnSpPr>
          <p:nvPr/>
        </p:nvCxnSpPr>
        <p:spPr>
          <a:xfrm>
            <a:off x="9303802" y="2119670"/>
            <a:ext cx="0" cy="10143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9" name="Conector recto 348">
            <a:extLst>
              <a:ext uri="{FF2B5EF4-FFF2-40B4-BE49-F238E27FC236}">
                <a16:creationId xmlns:a16="http://schemas.microsoft.com/office/drawing/2014/main" id="{711B3B5D-DAA6-4840-85DF-247BA2534BD8}"/>
              </a:ext>
            </a:extLst>
          </p:cNvPr>
          <p:cNvCxnSpPr>
            <a:cxnSpLocks/>
          </p:cNvCxnSpPr>
          <p:nvPr/>
        </p:nvCxnSpPr>
        <p:spPr>
          <a:xfrm>
            <a:off x="8923943" y="2218848"/>
            <a:ext cx="379859" cy="225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50" name="Conector recto 349">
            <a:extLst>
              <a:ext uri="{FF2B5EF4-FFF2-40B4-BE49-F238E27FC236}">
                <a16:creationId xmlns:a16="http://schemas.microsoft.com/office/drawing/2014/main" id="{4E73C3B7-0B6D-4720-A996-34004BE01E98}"/>
              </a:ext>
            </a:extLst>
          </p:cNvPr>
          <p:cNvCxnSpPr>
            <a:cxnSpLocks/>
          </p:cNvCxnSpPr>
          <p:nvPr/>
        </p:nvCxnSpPr>
        <p:spPr>
          <a:xfrm>
            <a:off x="7557469" y="2119670"/>
            <a:ext cx="469" cy="10143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51" name="Conector recto 350">
            <a:extLst>
              <a:ext uri="{FF2B5EF4-FFF2-40B4-BE49-F238E27FC236}">
                <a16:creationId xmlns:a16="http://schemas.microsoft.com/office/drawing/2014/main" id="{4526340C-DC32-4797-97B7-4C8D926A63BF}"/>
              </a:ext>
            </a:extLst>
          </p:cNvPr>
          <p:cNvCxnSpPr>
            <a:cxnSpLocks/>
          </p:cNvCxnSpPr>
          <p:nvPr/>
        </p:nvCxnSpPr>
        <p:spPr>
          <a:xfrm>
            <a:off x="7173106" y="2119670"/>
            <a:ext cx="469" cy="10143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52" name="Conector recto 351">
            <a:extLst>
              <a:ext uri="{FF2B5EF4-FFF2-40B4-BE49-F238E27FC236}">
                <a16:creationId xmlns:a16="http://schemas.microsoft.com/office/drawing/2014/main" id="{B72605F5-B4F3-4CED-A6A2-6836F44218F4}"/>
              </a:ext>
            </a:extLst>
          </p:cNvPr>
          <p:cNvCxnSpPr>
            <a:cxnSpLocks/>
          </p:cNvCxnSpPr>
          <p:nvPr/>
        </p:nvCxnSpPr>
        <p:spPr>
          <a:xfrm flipV="1">
            <a:off x="7173107" y="2120115"/>
            <a:ext cx="384362" cy="2646"/>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53" name="Conector recto 352">
            <a:extLst>
              <a:ext uri="{FF2B5EF4-FFF2-40B4-BE49-F238E27FC236}">
                <a16:creationId xmlns:a16="http://schemas.microsoft.com/office/drawing/2014/main" id="{4F1066DE-A561-4E48-8467-54DBE393943E}"/>
              </a:ext>
            </a:extLst>
          </p:cNvPr>
          <p:cNvCxnSpPr>
            <a:cxnSpLocks/>
          </p:cNvCxnSpPr>
          <p:nvPr/>
        </p:nvCxnSpPr>
        <p:spPr>
          <a:xfrm flipV="1">
            <a:off x="7173576" y="2218848"/>
            <a:ext cx="384362" cy="225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54" name="Conector recto 353">
            <a:extLst>
              <a:ext uri="{FF2B5EF4-FFF2-40B4-BE49-F238E27FC236}">
                <a16:creationId xmlns:a16="http://schemas.microsoft.com/office/drawing/2014/main" id="{67136052-F034-495E-9D75-F76172630A04}"/>
              </a:ext>
            </a:extLst>
          </p:cNvPr>
          <p:cNvCxnSpPr>
            <a:cxnSpLocks/>
          </p:cNvCxnSpPr>
          <p:nvPr/>
        </p:nvCxnSpPr>
        <p:spPr>
          <a:xfrm>
            <a:off x="7588707" y="2121242"/>
            <a:ext cx="385891"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55" name="Conector recto 354">
            <a:extLst>
              <a:ext uri="{FF2B5EF4-FFF2-40B4-BE49-F238E27FC236}">
                <a16:creationId xmlns:a16="http://schemas.microsoft.com/office/drawing/2014/main" id="{6ACAAF54-39C6-40D5-A129-46BAF19A9BD8}"/>
              </a:ext>
            </a:extLst>
          </p:cNvPr>
          <p:cNvCxnSpPr>
            <a:cxnSpLocks/>
          </p:cNvCxnSpPr>
          <p:nvPr/>
        </p:nvCxnSpPr>
        <p:spPr>
          <a:xfrm>
            <a:off x="7588707" y="2119670"/>
            <a:ext cx="0" cy="10143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56" name="Conector recto 355">
            <a:extLst>
              <a:ext uri="{FF2B5EF4-FFF2-40B4-BE49-F238E27FC236}">
                <a16:creationId xmlns:a16="http://schemas.microsoft.com/office/drawing/2014/main" id="{C76E57AD-6866-400E-A100-D36F102372AF}"/>
              </a:ext>
            </a:extLst>
          </p:cNvPr>
          <p:cNvCxnSpPr>
            <a:cxnSpLocks/>
          </p:cNvCxnSpPr>
          <p:nvPr/>
        </p:nvCxnSpPr>
        <p:spPr>
          <a:xfrm>
            <a:off x="8457580" y="2119670"/>
            <a:ext cx="0" cy="9917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57" name="Conector recto 356">
            <a:extLst>
              <a:ext uri="{FF2B5EF4-FFF2-40B4-BE49-F238E27FC236}">
                <a16:creationId xmlns:a16="http://schemas.microsoft.com/office/drawing/2014/main" id="{B804085A-D11A-409B-ADC8-D14D5B260773}"/>
              </a:ext>
            </a:extLst>
          </p:cNvPr>
          <p:cNvCxnSpPr>
            <a:cxnSpLocks/>
          </p:cNvCxnSpPr>
          <p:nvPr/>
        </p:nvCxnSpPr>
        <p:spPr>
          <a:xfrm>
            <a:off x="7974598" y="2119670"/>
            <a:ext cx="0" cy="10143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58" name="Conector recto 357">
            <a:extLst>
              <a:ext uri="{FF2B5EF4-FFF2-40B4-BE49-F238E27FC236}">
                <a16:creationId xmlns:a16="http://schemas.microsoft.com/office/drawing/2014/main" id="{6C3EF3FE-A28A-45C1-89F5-01D961A1E74C}"/>
              </a:ext>
            </a:extLst>
          </p:cNvPr>
          <p:cNvCxnSpPr>
            <a:cxnSpLocks/>
          </p:cNvCxnSpPr>
          <p:nvPr/>
        </p:nvCxnSpPr>
        <p:spPr>
          <a:xfrm>
            <a:off x="8009363" y="2119670"/>
            <a:ext cx="0" cy="9917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59" name="Conector recto 358">
            <a:extLst>
              <a:ext uri="{FF2B5EF4-FFF2-40B4-BE49-F238E27FC236}">
                <a16:creationId xmlns:a16="http://schemas.microsoft.com/office/drawing/2014/main" id="{9371E209-656B-44C4-AEE7-BE4193AC7119}"/>
              </a:ext>
            </a:extLst>
          </p:cNvPr>
          <p:cNvCxnSpPr>
            <a:cxnSpLocks/>
          </p:cNvCxnSpPr>
          <p:nvPr/>
        </p:nvCxnSpPr>
        <p:spPr>
          <a:xfrm>
            <a:off x="8004582" y="2121190"/>
            <a:ext cx="456819"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0" name="Conector recto 359">
            <a:extLst>
              <a:ext uri="{FF2B5EF4-FFF2-40B4-BE49-F238E27FC236}">
                <a16:creationId xmlns:a16="http://schemas.microsoft.com/office/drawing/2014/main" id="{381C03CA-37CC-4FBA-AEB4-9CE6B429A393}"/>
              </a:ext>
            </a:extLst>
          </p:cNvPr>
          <p:cNvCxnSpPr>
            <a:cxnSpLocks/>
          </p:cNvCxnSpPr>
          <p:nvPr/>
        </p:nvCxnSpPr>
        <p:spPr>
          <a:xfrm>
            <a:off x="7588707" y="2221100"/>
            <a:ext cx="385891"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1" name="Conector recto 360">
            <a:extLst>
              <a:ext uri="{FF2B5EF4-FFF2-40B4-BE49-F238E27FC236}">
                <a16:creationId xmlns:a16="http://schemas.microsoft.com/office/drawing/2014/main" id="{2044E236-DD05-41B1-8A11-616BA14D7949}"/>
              </a:ext>
            </a:extLst>
          </p:cNvPr>
          <p:cNvCxnSpPr>
            <a:cxnSpLocks/>
          </p:cNvCxnSpPr>
          <p:nvPr/>
        </p:nvCxnSpPr>
        <p:spPr>
          <a:xfrm>
            <a:off x="8009363" y="2218848"/>
            <a:ext cx="452037"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2" name="Conector recto 361">
            <a:extLst>
              <a:ext uri="{FF2B5EF4-FFF2-40B4-BE49-F238E27FC236}">
                <a16:creationId xmlns:a16="http://schemas.microsoft.com/office/drawing/2014/main" id="{B62C2D2A-1597-4133-B3A0-9B7C4449A546}"/>
              </a:ext>
            </a:extLst>
          </p:cNvPr>
          <p:cNvCxnSpPr>
            <a:cxnSpLocks/>
          </p:cNvCxnSpPr>
          <p:nvPr/>
        </p:nvCxnSpPr>
        <p:spPr>
          <a:xfrm>
            <a:off x="8901210" y="1980104"/>
            <a:ext cx="0" cy="10021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3" name="Conector recto 362">
            <a:extLst>
              <a:ext uri="{FF2B5EF4-FFF2-40B4-BE49-F238E27FC236}">
                <a16:creationId xmlns:a16="http://schemas.microsoft.com/office/drawing/2014/main" id="{A2CEB3E9-389E-4360-85FB-000170E60205}"/>
              </a:ext>
            </a:extLst>
          </p:cNvPr>
          <p:cNvCxnSpPr>
            <a:cxnSpLocks/>
          </p:cNvCxnSpPr>
          <p:nvPr/>
        </p:nvCxnSpPr>
        <p:spPr>
          <a:xfrm>
            <a:off x="8488769" y="1978297"/>
            <a:ext cx="0" cy="10226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4" name="Conector recto 363">
            <a:extLst>
              <a:ext uri="{FF2B5EF4-FFF2-40B4-BE49-F238E27FC236}">
                <a16:creationId xmlns:a16="http://schemas.microsoft.com/office/drawing/2014/main" id="{8976027F-F351-4CF3-9311-22E1E7FD5105}"/>
              </a:ext>
            </a:extLst>
          </p:cNvPr>
          <p:cNvCxnSpPr>
            <a:cxnSpLocks/>
          </p:cNvCxnSpPr>
          <p:nvPr/>
        </p:nvCxnSpPr>
        <p:spPr>
          <a:xfrm>
            <a:off x="8488769" y="1978977"/>
            <a:ext cx="412441" cy="152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5" name="Conector recto 364">
            <a:extLst>
              <a:ext uri="{FF2B5EF4-FFF2-40B4-BE49-F238E27FC236}">
                <a16:creationId xmlns:a16="http://schemas.microsoft.com/office/drawing/2014/main" id="{791C167F-1C80-4DD9-B2FC-2B249A6AF48B}"/>
              </a:ext>
            </a:extLst>
          </p:cNvPr>
          <p:cNvCxnSpPr>
            <a:cxnSpLocks/>
          </p:cNvCxnSpPr>
          <p:nvPr/>
        </p:nvCxnSpPr>
        <p:spPr>
          <a:xfrm>
            <a:off x="8492691" y="2080322"/>
            <a:ext cx="412441" cy="180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6" name="Conector recto 365">
            <a:extLst>
              <a:ext uri="{FF2B5EF4-FFF2-40B4-BE49-F238E27FC236}">
                <a16:creationId xmlns:a16="http://schemas.microsoft.com/office/drawing/2014/main" id="{AE7195E4-D9F1-4E77-80EA-8047D82D33A2}"/>
              </a:ext>
            </a:extLst>
          </p:cNvPr>
          <p:cNvCxnSpPr>
            <a:cxnSpLocks/>
          </p:cNvCxnSpPr>
          <p:nvPr/>
        </p:nvCxnSpPr>
        <p:spPr>
          <a:xfrm>
            <a:off x="8925725" y="1980549"/>
            <a:ext cx="379859"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7" name="Conector recto 366">
            <a:extLst>
              <a:ext uri="{FF2B5EF4-FFF2-40B4-BE49-F238E27FC236}">
                <a16:creationId xmlns:a16="http://schemas.microsoft.com/office/drawing/2014/main" id="{53B42CAA-2119-42B9-8921-E784F26160FA}"/>
              </a:ext>
            </a:extLst>
          </p:cNvPr>
          <p:cNvCxnSpPr>
            <a:cxnSpLocks/>
          </p:cNvCxnSpPr>
          <p:nvPr/>
        </p:nvCxnSpPr>
        <p:spPr>
          <a:xfrm>
            <a:off x="8925725" y="1980549"/>
            <a:ext cx="0" cy="9977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8" name="Conector recto 367">
            <a:extLst>
              <a:ext uri="{FF2B5EF4-FFF2-40B4-BE49-F238E27FC236}">
                <a16:creationId xmlns:a16="http://schemas.microsoft.com/office/drawing/2014/main" id="{05838DF4-F079-433C-AA58-A02CD250A871}"/>
              </a:ext>
            </a:extLst>
          </p:cNvPr>
          <p:cNvCxnSpPr>
            <a:cxnSpLocks/>
          </p:cNvCxnSpPr>
          <p:nvPr/>
        </p:nvCxnSpPr>
        <p:spPr>
          <a:xfrm>
            <a:off x="9305584" y="1980550"/>
            <a:ext cx="0" cy="103505"/>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9" name="Conector recto 368">
            <a:extLst>
              <a:ext uri="{FF2B5EF4-FFF2-40B4-BE49-F238E27FC236}">
                <a16:creationId xmlns:a16="http://schemas.microsoft.com/office/drawing/2014/main" id="{B53F31F6-2FC2-480E-974D-C9F2F670830F}"/>
              </a:ext>
            </a:extLst>
          </p:cNvPr>
          <p:cNvCxnSpPr>
            <a:cxnSpLocks/>
          </p:cNvCxnSpPr>
          <p:nvPr/>
        </p:nvCxnSpPr>
        <p:spPr>
          <a:xfrm>
            <a:off x="8929647" y="2080322"/>
            <a:ext cx="379859" cy="225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0" name="Conector recto 369">
            <a:extLst>
              <a:ext uri="{FF2B5EF4-FFF2-40B4-BE49-F238E27FC236}">
                <a16:creationId xmlns:a16="http://schemas.microsoft.com/office/drawing/2014/main" id="{8B3C00BF-E4E0-4E03-B953-3E882521A453}"/>
              </a:ext>
            </a:extLst>
          </p:cNvPr>
          <p:cNvCxnSpPr>
            <a:cxnSpLocks/>
          </p:cNvCxnSpPr>
          <p:nvPr/>
        </p:nvCxnSpPr>
        <p:spPr>
          <a:xfrm flipH="1">
            <a:off x="7559251" y="1980550"/>
            <a:ext cx="469" cy="103505"/>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1" name="Conector recto 370">
            <a:extLst>
              <a:ext uri="{FF2B5EF4-FFF2-40B4-BE49-F238E27FC236}">
                <a16:creationId xmlns:a16="http://schemas.microsoft.com/office/drawing/2014/main" id="{8457B172-C234-4053-92F8-047D5FB0D18B}"/>
              </a:ext>
            </a:extLst>
          </p:cNvPr>
          <p:cNvCxnSpPr>
            <a:cxnSpLocks/>
          </p:cNvCxnSpPr>
          <p:nvPr/>
        </p:nvCxnSpPr>
        <p:spPr>
          <a:xfrm flipH="1">
            <a:off x="7174888" y="1980549"/>
            <a:ext cx="469"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2" name="Conector recto 371">
            <a:extLst>
              <a:ext uri="{FF2B5EF4-FFF2-40B4-BE49-F238E27FC236}">
                <a16:creationId xmlns:a16="http://schemas.microsoft.com/office/drawing/2014/main" id="{AE5F2C3B-F86E-4597-8A70-EF9A3EF9BCC9}"/>
              </a:ext>
            </a:extLst>
          </p:cNvPr>
          <p:cNvCxnSpPr>
            <a:cxnSpLocks/>
          </p:cNvCxnSpPr>
          <p:nvPr/>
        </p:nvCxnSpPr>
        <p:spPr>
          <a:xfrm flipV="1">
            <a:off x="7175358" y="1978297"/>
            <a:ext cx="384362" cy="2646"/>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3" name="Conector recto 372">
            <a:extLst>
              <a:ext uri="{FF2B5EF4-FFF2-40B4-BE49-F238E27FC236}">
                <a16:creationId xmlns:a16="http://schemas.microsoft.com/office/drawing/2014/main" id="{316B2BF3-C4DB-44AD-B772-F89ABFAA0D11}"/>
              </a:ext>
            </a:extLst>
          </p:cNvPr>
          <p:cNvCxnSpPr>
            <a:cxnSpLocks/>
          </p:cNvCxnSpPr>
          <p:nvPr/>
        </p:nvCxnSpPr>
        <p:spPr>
          <a:xfrm flipV="1">
            <a:off x="7208319" y="2083611"/>
            <a:ext cx="352697" cy="225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4" name="Conector recto 373">
            <a:extLst>
              <a:ext uri="{FF2B5EF4-FFF2-40B4-BE49-F238E27FC236}">
                <a16:creationId xmlns:a16="http://schemas.microsoft.com/office/drawing/2014/main" id="{3CC26B04-4A19-48A8-909F-81D1AAE572D1}"/>
              </a:ext>
            </a:extLst>
          </p:cNvPr>
          <p:cNvCxnSpPr>
            <a:cxnSpLocks/>
          </p:cNvCxnSpPr>
          <p:nvPr/>
        </p:nvCxnSpPr>
        <p:spPr>
          <a:xfrm>
            <a:off x="7590489" y="1980549"/>
            <a:ext cx="385891"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5" name="Conector recto 374">
            <a:extLst>
              <a:ext uri="{FF2B5EF4-FFF2-40B4-BE49-F238E27FC236}">
                <a16:creationId xmlns:a16="http://schemas.microsoft.com/office/drawing/2014/main" id="{B7BE5FDD-DF0B-4BBF-BB6F-1F4DB4BD297F}"/>
              </a:ext>
            </a:extLst>
          </p:cNvPr>
          <p:cNvCxnSpPr>
            <a:cxnSpLocks/>
          </p:cNvCxnSpPr>
          <p:nvPr/>
        </p:nvCxnSpPr>
        <p:spPr>
          <a:xfrm>
            <a:off x="7590489" y="1980550"/>
            <a:ext cx="0" cy="103505"/>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6" name="Conector recto 375">
            <a:extLst>
              <a:ext uri="{FF2B5EF4-FFF2-40B4-BE49-F238E27FC236}">
                <a16:creationId xmlns:a16="http://schemas.microsoft.com/office/drawing/2014/main" id="{E14A9C24-8B9E-44C7-980E-925F4DDF5EB4}"/>
              </a:ext>
            </a:extLst>
          </p:cNvPr>
          <p:cNvCxnSpPr>
            <a:cxnSpLocks/>
          </p:cNvCxnSpPr>
          <p:nvPr/>
        </p:nvCxnSpPr>
        <p:spPr>
          <a:xfrm>
            <a:off x="8459362" y="1978297"/>
            <a:ext cx="0" cy="10226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7" name="Conector recto 376">
            <a:extLst>
              <a:ext uri="{FF2B5EF4-FFF2-40B4-BE49-F238E27FC236}">
                <a16:creationId xmlns:a16="http://schemas.microsoft.com/office/drawing/2014/main" id="{5AA5E332-8A28-44AA-9E30-5649827E9597}"/>
              </a:ext>
            </a:extLst>
          </p:cNvPr>
          <p:cNvCxnSpPr>
            <a:cxnSpLocks/>
          </p:cNvCxnSpPr>
          <p:nvPr/>
        </p:nvCxnSpPr>
        <p:spPr>
          <a:xfrm>
            <a:off x="7976380" y="1980550"/>
            <a:ext cx="0" cy="103505"/>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8" name="Conector recto 377">
            <a:extLst>
              <a:ext uri="{FF2B5EF4-FFF2-40B4-BE49-F238E27FC236}">
                <a16:creationId xmlns:a16="http://schemas.microsoft.com/office/drawing/2014/main" id="{760BF2E0-7054-4367-9407-E5BEBFF54B7A}"/>
              </a:ext>
            </a:extLst>
          </p:cNvPr>
          <p:cNvCxnSpPr>
            <a:cxnSpLocks/>
          </p:cNvCxnSpPr>
          <p:nvPr/>
        </p:nvCxnSpPr>
        <p:spPr>
          <a:xfrm>
            <a:off x="8011145" y="1978296"/>
            <a:ext cx="0" cy="10575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9" name="Conector recto 378">
            <a:extLst>
              <a:ext uri="{FF2B5EF4-FFF2-40B4-BE49-F238E27FC236}">
                <a16:creationId xmlns:a16="http://schemas.microsoft.com/office/drawing/2014/main" id="{ADE91757-95E3-4827-A693-03D5A903D36D}"/>
              </a:ext>
            </a:extLst>
          </p:cNvPr>
          <p:cNvCxnSpPr>
            <a:cxnSpLocks/>
          </p:cNvCxnSpPr>
          <p:nvPr/>
        </p:nvCxnSpPr>
        <p:spPr>
          <a:xfrm>
            <a:off x="8006364" y="1980496"/>
            <a:ext cx="456819"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0" name="Conector recto 379">
            <a:extLst>
              <a:ext uri="{FF2B5EF4-FFF2-40B4-BE49-F238E27FC236}">
                <a16:creationId xmlns:a16="http://schemas.microsoft.com/office/drawing/2014/main" id="{1057F02B-EF4F-4A99-B504-9064A4408E9F}"/>
              </a:ext>
            </a:extLst>
          </p:cNvPr>
          <p:cNvCxnSpPr>
            <a:cxnSpLocks/>
          </p:cNvCxnSpPr>
          <p:nvPr/>
        </p:nvCxnSpPr>
        <p:spPr>
          <a:xfrm>
            <a:off x="7594410" y="2082575"/>
            <a:ext cx="385891"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1" name="Conector recto 380">
            <a:extLst>
              <a:ext uri="{FF2B5EF4-FFF2-40B4-BE49-F238E27FC236}">
                <a16:creationId xmlns:a16="http://schemas.microsoft.com/office/drawing/2014/main" id="{829D15E7-99E4-4BC4-B155-A07AE95D1160}"/>
              </a:ext>
            </a:extLst>
          </p:cNvPr>
          <p:cNvCxnSpPr>
            <a:cxnSpLocks/>
          </p:cNvCxnSpPr>
          <p:nvPr/>
        </p:nvCxnSpPr>
        <p:spPr>
          <a:xfrm>
            <a:off x="8015067" y="2080322"/>
            <a:ext cx="444295"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2" name="Conector recto 381">
            <a:extLst>
              <a:ext uri="{FF2B5EF4-FFF2-40B4-BE49-F238E27FC236}">
                <a16:creationId xmlns:a16="http://schemas.microsoft.com/office/drawing/2014/main" id="{BC00B246-8B54-4838-9032-913BF1467ABD}"/>
              </a:ext>
            </a:extLst>
          </p:cNvPr>
          <p:cNvCxnSpPr>
            <a:cxnSpLocks/>
          </p:cNvCxnSpPr>
          <p:nvPr/>
        </p:nvCxnSpPr>
        <p:spPr>
          <a:xfrm flipH="1">
            <a:off x="7176099" y="1976203"/>
            <a:ext cx="469" cy="1959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3" name="Conector recto 382">
            <a:extLst>
              <a:ext uri="{FF2B5EF4-FFF2-40B4-BE49-F238E27FC236}">
                <a16:creationId xmlns:a16="http://schemas.microsoft.com/office/drawing/2014/main" id="{365C1E96-2DBB-45A8-B38E-9E2B000FE567}"/>
              </a:ext>
            </a:extLst>
          </p:cNvPr>
          <p:cNvCxnSpPr>
            <a:cxnSpLocks/>
          </p:cNvCxnSpPr>
          <p:nvPr/>
        </p:nvCxnSpPr>
        <p:spPr>
          <a:xfrm>
            <a:off x="4073094" y="2382777"/>
            <a:ext cx="196" cy="9840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4" name="Conector recto 383">
            <a:extLst>
              <a:ext uri="{FF2B5EF4-FFF2-40B4-BE49-F238E27FC236}">
                <a16:creationId xmlns:a16="http://schemas.microsoft.com/office/drawing/2014/main" id="{31D43532-5815-4637-BF48-037CDC242C8A}"/>
              </a:ext>
            </a:extLst>
          </p:cNvPr>
          <p:cNvCxnSpPr>
            <a:cxnSpLocks/>
          </p:cNvCxnSpPr>
          <p:nvPr/>
        </p:nvCxnSpPr>
        <p:spPr>
          <a:xfrm>
            <a:off x="3617639" y="2374225"/>
            <a:ext cx="1" cy="10102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5" name="Conector recto 384">
            <a:extLst>
              <a:ext uri="{FF2B5EF4-FFF2-40B4-BE49-F238E27FC236}">
                <a16:creationId xmlns:a16="http://schemas.microsoft.com/office/drawing/2014/main" id="{523AA105-2C9A-4EA3-B3F0-35A4F3B4D044}"/>
              </a:ext>
            </a:extLst>
          </p:cNvPr>
          <p:cNvCxnSpPr>
            <a:cxnSpLocks/>
          </p:cNvCxnSpPr>
          <p:nvPr/>
        </p:nvCxnSpPr>
        <p:spPr>
          <a:xfrm>
            <a:off x="3617639" y="2377457"/>
            <a:ext cx="455455"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6" name="Conector recto 385">
            <a:extLst>
              <a:ext uri="{FF2B5EF4-FFF2-40B4-BE49-F238E27FC236}">
                <a16:creationId xmlns:a16="http://schemas.microsoft.com/office/drawing/2014/main" id="{5B7F6889-3CF2-45FA-B9B8-C2B8D1F9C521}"/>
              </a:ext>
            </a:extLst>
          </p:cNvPr>
          <p:cNvCxnSpPr>
            <a:cxnSpLocks/>
          </p:cNvCxnSpPr>
          <p:nvPr/>
        </p:nvCxnSpPr>
        <p:spPr>
          <a:xfrm>
            <a:off x="3617639" y="2477063"/>
            <a:ext cx="45816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7" name="Conector recto 386">
            <a:extLst>
              <a:ext uri="{FF2B5EF4-FFF2-40B4-BE49-F238E27FC236}">
                <a16:creationId xmlns:a16="http://schemas.microsoft.com/office/drawing/2014/main" id="{CEA2839D-DEC4-4F9D-AFD6-6C1A52AF0E5C}"/>
              </a:ext>
            </a:extLst>
          </p:cNvPr>
          <p:cNvCxnSpPr>
            <a:cxnSpLocks/>
          </p:cNvCxnSpPr>
          <p:nvPr/>
        </p:nvCxnSpPr>
        <p:spPr>
          <a:xfrm>
            <a:off x="3694038" y="2508106"/>
            <a:ext cx="0" cy="41665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8" name="Conector recto 387">
            <a:extLst>
              <a:ext uri="{FF2B5EF4-FFF2-40B4-BE49-F238E27FC236}">
                <a16:creationId xmlns:a16="http://schemas.microsoft.com/office/drawing/2014/main" id="{91CCC943-085D-40A9-B65C-10B215219618}"/>
              </a:ext>
            </a:extLst>
          </p:cNvPr>
          <p:cNvCxnSpPr>
            <a:cxnSpLocks/>
          </p:cNvCxnSpPr>
          <p:nvPr/>
        </p:nvCxnSpPr>
        <p:spPr>
          <a:xfrm>
            <a:off x="3993003" y="2508568"/>
            <a:ext cx="0" cy="41619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9" name="Conector recto 388">
            <a:extLst>
              <a:ext uri="{FF2B5EF4-FFF2-40B4-BE49-F238E27FC236}">
                <a16:creationId xmlns:a16="http://schemas.microsoft.com/office/drawing/2014/main" id="{8AB389FC-D976-429A-8221-7018FF674AFC}"/>
              </a:ext>
            </a:extLst>
          </p:cNvPr>
          <p:cNvCxnSpPr>
            <a:cxnSpLocks/>
          </p:cNvCxnSpPr>
          <p:nvPr/>
        </p:nvCxnSpPr>
        <p:spPr>
          <a:xfrm>
            <a:off x="3694037" y="2508105"/>
            <a:ext cx="29896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0" name="Conector recto 389">
            <a:extLst>
              <a:ext uri="{FF2B5EF4-FFF2-40B4-BE49-F238E27FC236}">
                <a16:creationId xmlns:a16="http://schemas.microsoft.com/office/drawing/2014/main" id="{50DB4088-08E1-42B7-8763-E009F6BFFEA4}"/>
              </a:ext>
            </a:extLst>
          </p:cNvPr>
          <p:cNvCxnSpPr>
            <a:cxnSpLocks/>
          </p:cNvCxnSpPr>
          <p:nvPr/>
        </p:nvCxnSpPr>
        <p:spPr>
          <a:xfrm>
            <a:off x="3846085" y="2508106"/>
            <a:ext cx="0" cy="41665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1" name="Conector recto 390">
            <a:extLst>
              <a:ext uri="{FF2B5EF4-FFF2-40B4-BE49-F238E27FC236}">
                <a16:creationId xmlns:a16="http://schemas.microsoft.com/office/drawing/2014/main" id="{A8DA2775-4FA9-47CA-8247-8E49AB7AF92C}"/>
              </a:ext>
            </a:extLst>
          </p:cNvPr>
          <p:cNvCxnSpPr>
            <a:cxnSpLocks/>
          </p:cNvCxnSpPr>
          <p:nvPr/>
        </p:nvCxnSpPr>
        <p:spPr>
          <a:xfrm>
            <a:off x="3669557" y="2508106"/>
            <a:ext cx="0" cy="41665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2" name="Conector recto 391">
            <a:extLst>
              <a:ext uri="{FF2B5EF4-FFF2-40B4-BE49-F238E27FC236}">
                <a16:creationId xmlns:a16="http://schemas.microsoft.com/office/drawing/2014/main" id="{F5133ECD-9ADA-47BB-B35F-79E72A892238}"/>
              </a:ext>
            </a:extLst>
          </p:cNvPr>
          <p:cNvCxnSpPr>
            <a:cxnSpLocks/>
          </p:cNvCxnSpPr>
          <p:nvPr/>
        </p:nvCxnSpPr>
        <p:spPr>
          <a:xfrm>
            <a:off x="3619949" y="2508106"/>
            <a:ext cx="0" cy="41665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3" name="Conector recto 392">
            <a:extLst>
              <a:ext uri="{FF2B5EF4-FFF2-40B4-BE49-F238E27FC236}">
                <a16:creationId xmlns:a16="http://schemas.microsoft.com/office/drawing/2014/main" id="{54172AD9-627F-459C-97EB-62839C2D8891}"/>
              </a:ext>
            </a:extLst>
          </p:cNvPr>
          <p:cNvCxnSpPr>
            <a:cxnSpLocks/>
          </p:cNvCxnSpPr>
          <p:nvPr/>
        </p:nvCxnSpPr>
        <p:spPr>
          <a:xfrm>
            <a:off x="4017685" y="2508106"/>
            <a:ext cx="0" cy="41665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4" name="Conector recto 393">
            <a:extLst>
              <a:ext uri="{FF2B5EF4-FFF2-40B4-BE49-F238E27FC236}">
                <a16:creationId xmlns:a16="http://schemas.microsoft.com/office/drawing/2014/main" id="{B0677C47-7926-4D41-8E5A-1A52C6C3AA62}"/>
              </a:ext>
            </a:extLst>
          </p:cNvPr>
          <p:cNvCxnSpPr>
            <a:cxnSpLocks/>
          </p:cNvCxnSpPr>
          <p:nvPr/>
        </p:nvCxnSpPr>
        <p:spPr>
          <a:xfrm>
            <a:off x="4073094" y="2508106"/>
            <a:ext cx="0" cy="41665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5" name="Conector recto 394">
            <a:extLst>
              <a:ext uri="{FF2B5EF4-FFF2-40B4-BE49-F238E27FC236}">
                <a16:creationId xmlns:a16="http://schemas.microsoft.com/office/drawing/2014/main" id="{0289E638-5862-4E63-8C7F-643146E5CD07}"/>
              </a:ext>
            </a:extLst>
          </p:cNvPr>
          <p:cNvCxnSpPr>
            <a:cxnSpLocks/>
          </p:cNvCxnSpPr>
          <p:nvPr/>
        </p:nvCxnSpPr>
        <p:spPr>
          <a:xfrm>
            <a:off x="3617639" y="2508105"/>
            <a:ext cx="5191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6" name="Conector recto 395">
            <a:extLst>
              <a:ext uri="{FF2B5EF4-FFF2-40B4-BE49-F238E27FC236}">
                <a16:creationId xmlns:a16="http://schemas.microsoft.com/office/drawing/2014/main" id="{D71CD806-31C9-45CB-A9A8-D5143F24C132}"/>
              </a:ext>
            </a:extLst>
          </p:cNvPr>
          <p:cNvCxnSpPr>
            <a:cxnSpLocks/>
          </p:cNvCxnSpPr>
          <p:nvPr/>
        </p:nvCxnSpPr>
        <p:spPr>
          <a:xfrm>
            <a:off x="4017685" y="2508767"/>
            <a:ext cx="55409"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7" name="Conector recto 396">
            <a:extLst>
              <a:ext uri="{FF2B5EF4-FFF2-40B4-BE49-F238E27FC236}">
                <a16:creationId xmlns:a16="http://schemas.microsoft.com/office/drawing/2014/main" id="{D3391377-B562-4455-AA16-348C28DA884F}"/>
              </a:ext>
            </a:extLst>
          </p:cNvPr>
          <p:cNvCxnSpPr>
            <a:cxnSpLocks/>
          </p:cNvCxnSpPr>
          <p:nvPr/>
        </p:nvCxnSpPr>
        <p:spPr>
          <a:xfrm flipH="1">
            <a:off x="3547358" y="2374979"/>
            <a:ext cx="196" cy="9618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8" name="Conector recto 397">
            <a:extLst>
              <a:ext uri="{FF2B5EF4-FFF2-40B4-BE49-F238E27FC236}">
                <a16:creationId xmlns:a16="http://schemas.microsoft.com/office/drawing/2014/main" id="{38F6D011-7B13-472F-9A07-9314C0DB6384}"/>
              </a:ext>
            </a:extLst>
          </p:cNvPr>
          <p:cNvCxnSpPr>
            <a:cxnSpLocks/>
          </p:cNvCxnSpPr>
          <p:nvPr/>
        </p:nvCxnSpPr>
        <p:spPr>
          <a:xfrm>
            <a:off x="3267660" y="2374225"/>
            <a:ext cx="1" cy="10102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9" name="Conector recto 398">
            <a:extLst>
              <a:ext uri="{FF2B5EF4-FFF2-40B4-BE49-F238E27FC236}">
                <a16:creationId xmlns:a16="http://schemas.microsoft.com/office/drawing/2014/main" id="{306A459D-DA94-41E5-BAC6-419FBA48128C}"/>
              </a:ext>
            </a:extLst>
          </p:cNvPr>
          <p:cNvCxnSpPr>
            <a:cxnSpLocks/>
          </p:cNvCxnSpPr>
          <p:nvPr/>
        </p:nvCxnSpPr>
        <p:spPr>
          <a:xfrm>
            <a:off x="2686124" y="2374225"/>
            <a:ext cx="264523"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0" name="Conector recto 399">
            <a:extLst>
              <a:ext uri="{FF2B5EF4-FFF2-40B4-BE49-F238E27FC236}">
                <a16:creationId xmlns:a16="http://schemas.microsoft.com/office/drawing/2014/main" id="{FAA856D3-D26B-4E54-9D4D-F7F3253E2ECF}"/>
              </a:ext>
            </a:extLst>
          </p:cNvPr>
          <p:cNvCxnSpPr>
            <a:cxnSpLocks/>
          </p:cNvCxnSpPr>
          <p:nvPr/>
        </p:nvCxnSpPr>
        <p:spPr>
          <a:xfrm flipV="1">
            <a:off x="2686124" y="2471159"/>
            <a:ext cx="267003" cy="905"/>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1" name="Conector recto 400">
            <a:extLst>
              <a:ext uri="{FF2B5EF4-FFF2-40B4-BE49-F238E27FC236}">
                <a16:creationId xmlns:a16="http://schemas.microsoft.com/office/drawing/2014/main" id="{79415462-622F-4221-8B7A-B03013A57FA5}"/>
              </a:ext>
            </a:extLst>
          </p:cNvPr>
          <p:cNvCxnSpPr>
            <a:cxnSpLocks/>
          </p:cNvCxnSpPr>
          <p:nvPr/>
        </p:nvCxnSpPr>
        <p:spPr>
          <a:xfrm>
            <a:off x="2955325" y="2371037"/>
            <a:ext cx="1" cy="10102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2" name="Conector recto 401">
            <a:extLst>
              <a:ext uri="{FF2B5EF4-FFF2-40B4-BE49-F238E27FC236}">
                <a16:creationId xmlns:a16="http://schemas.microsoft.com/office/drawing/2014/main" id="{44B47487-6D30-486C-A1F4-143B25A029A3}"/>
              </a:ext>
            </a:extLst>
          </p:cNvPr>
          <p:cNvCxnSpPr>
            <a:cxnSpLocks/>
          </p:cNvCxnSpPr>
          <p:nvPr/>
        </p:nvCxnSpPr>
        <p:spPr>
          <a:xfrm>
            <a:off x="2979121" y="2371037"/>
            <a:ext cx="1" cy="10102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3" name="Conector recto 402">
            <a:extLst>
              <a:ext uri="{FF2B5EF4-FFF2-40B4-BE49-F238E27FC236}">
                <a16:creationId xmlns:a16="http://schemas.microsoft.com/office/drawing/2014/main" id="{F4E9C35F-89FA-45E4-9C71-F33376130FBE}"/>
              </a:ext>
            </a:extLst>
          </p:cNvPr>
          <p:cNvCxnSpPr>
            <a:cxnSpLocks/>
          </p:cNvCxnSpPr>
          <p:nvPr/>
        </p:nvCxnSpPr>
        <p:spPr>
          <a:xfrm>
            <a:off x="3289041" y="2376037"/>
            <a:ext cx="0" cy="9512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4" name="Conector recto 403">
            <a:extLst>
              <a:ext uri="{FF2B5EF4-FFF2-40B4-BE49-F238E27FC236}">
                <a16:creationId xmlns:a16="http://schemas.microsoft.com/office/drawing/2014/main" id="{341C16BC-2578-4F34-B0AE-D44780CBBC8F}"/>
              </a:ext>
            </a:extLst>
          </p:cNvPr>
          <p:cNvCxnSpPr>
            <a:cxnSpLocks/>
          </p:cNvCxnSpPr>
          <p:nvPr/>
        </p:nvCxnSpPr>
        <p:spPr>
          <a:xfrm>
            <a:off x="2683615" y="2374979"/>
            <a:ext cx="1" cy="10102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5" name="Conector recto 404">
            <a:extLst>
              <a:ext uri="{FF2B5EF4-FFF2-40B4-BE49-F238E27FC236}">
                <a16:creationId xmlns:a16="http://schemas.microsoft.com/office/drawing/2014/main" id="{4F5F714F-F3B9-4D18-BDBB-1A7095677CB3}"/>
              </a:ext>
            </a:extLst>
          </p:cNvPr>
          <p:cNvCxnSpPr>
            <a:cxnSpLocks/>
          </p:cNvCxnSpPr>
          <p:nvPr/>
        </p:nvCxnSpPr>
        <p:spPr>
          <a:xfrm>
            <a:off x="2979121" y="2374979"/>
            <a:ext cx="288539"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6" name="Conector recto 405">
            <a:extLst>
              <a:ext uri="{FF2B5EF4-FFF2-40B4-BE49-F238E27FC236}">
                <a16:creationId xmlns:a16="http://schemas.microsoft.com/office/drawing/2014/main" id="{9B9D9F88-0E27-4646-B6AD-F58C3A4D2228}"/>
              </a:ext>
            </a:extLst>
          </p:cNvPr>
          <p:cNvCxnSpPr>
            <a:cxnSpLocks/>
          </p:cNvCxnSpPr>
          <p:nvPr/>
        </p:nvCxnSpPr>
        <p:spPr>
          <a:xfrm>
            <a:off x="2979121" y="2471159"/>
            <a:ext cx="288539"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7" name="Conector recto 406">
            <a:extLst>
              <a:ext uri="{FF2B5EF4-FFF2-40B4-BE49-F238E27FC236}">
                <a16:creationId xmlns:a16="http://schemas.microsoft.com/office/drawing/2014/main" id="{1CEEBEAF-7967-4A19-8834-023DA410F605}"/>
              </a:ext>
            </a:extLst>
          </p:cNvPr>
          <p:cNvCxnSpPr>
            <a:cxnSpLocks/>
          </p:cNvCxnSpPr>
          <p:nvPr/>
        </p:nvCxnSpPr>
        <p:spPr>
          <a:xfrm>
            <a:off x="3289041" y="2374979"/>
            <a:ext cx="258317"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8" name="Conector recto 407">
            <a:extLst>
              <a:ext uri="{FF2B5EF4-FFF2-40B4-BE49-F238E27FC236}">
                <a16:creationId xmlns:a16="http://schemas.microsoft.com/office/drawing/2014/main" id="{BA5328F2-A685-43DD-805E-10459DB1090D}"/>
              </a:ext>
            </a:extLst>
          </p:cNvPr>
          <p:cNvCxnSpPr>
            <a:cxnSpLocks/>
          </p:cNvCxnSpPr>
          <p:nvPr/>
        </p:nvCxnSpPr>
        <p:spPr>
          <a:xfrm>
            <a:off x="3289041" y="2471159"/>
            <a:ext cx="258317"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9" name="Conector recto 408">
            <a:extLst>
              <a:ext uri="{FF2B5EF4-FFF2-40B4-BE49-F238E27FC236}">
                <a16:creationId xmlns:a16="http://schemas.microsoft.com/office/drawing/2014/main" id="{D11AA969-ACCB-4473-B255-248662090435}"/>
              </a:ext>
            </a:extLst>
          </p:cNvPr>
          <p:cNvCxnSpPr>
            <a:cxnSpLocks/>
          </p:cNvCxnSpPr>
          <p:nvPr/>
        </p:nvCxnSpPr>
        <p:spPr>
          <a:xfrm flipV="1">
            <a:off x="2684256" y="2498593"/>
            <a:ext cx="276503" cy="1"/>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0" name="Conector recto 409">
            <a:extLst>
              <a:ext uri="{FF2B5EF4-FFF2-40B4-BE49-F238E27FC236}">
                <a16:creationId xmlns:a16="http://schemas.microsoft.com/office/drawing/2014/main" id="{8ABB92E1-A07F-4F63-A7BF-844CACAE4B4A}"/>
              </a:ext>
            </a:extLst>
          </p:cNvPr>
          <p:cNvCxnSpPr>
            <a:cxnSpLocks/>
          </p:cNvCxnSpPr>
          <p:nvPr/>
        </p:nvCxnSpPr>
        <p:spPr>
          <a:xfrm>
            <a:off x="2977252" y="2497688"/>
            <a:ext cx="288539"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1" name="Conector recto 410">
            <a:extLst>
              <a:ext uri="{FF2B5EF4-FFF2-40B4-BE49-F238E27FC236}">
                <a16:creationId xmlns:a16="http://schemas.microsoft.com/office/drawing/2014/main" id="{FB391D08-4C5F-4773-86CD-1FA865513FC2}"/>
              </a:ext>
            </a:extLst>
          </p:cNvPr>
          <p:cNvCxnSpPr>
            <a:cxnSpLocks/>
          </p:cNvCxnSpPr>
          <p:nvPr/>
        </p:nvCxnSpPr>
        <p:spPr>
          <a:xfrm>
            <a:off x="3287173" y="2497688"/>
            <a:ext cx="258317"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pic>
        <p:nvPicPr>
          <p:cNvPr id="421" name="Picture 2" descr="Árbol Bush Naturaleza - Gráficos vectoriales gratis en Pixabay">
            <a:extLst>
              <a:ext uri="{FF2B5EF4-FFF2-40B4-BE49-F238E27FC236}">
                <a16:creationId xmlns:a16="http://schemas.microsoft.com/office/drawing/2014/main" id="{40FA976D-BC1D-4A7F-B3C7-CC1343E31686}"/>
              </a:ext>
            </a:extLst>
          </p:cNvPr>
          <p:cNvPicPr>
            <a:picLocks noChangeAspect="1" noChangeArrowheads="1"/>
          </p:cNvPicPr>
          <p:nvPr/>
        </p:nvPicPr>
        <p:blipFill rotWithShape="1">
          <a:blip r:embed="rId3">
            <a:lum bright="70000" contrast="-70000"/>
            <a:extLst>
              <a:ext uri="{28A0092B-C50C-407E-A947-70E740481C1C}">
                <a14:useLocalDpi xmlns:a14="http://schemas.microsoft.com/office/drawing/2010/main" val="0"/>
              </a:ext>
            </a:extLst>
          </a:blip>
          <a:srcRect l="69797" t="26670" b="59619"/>
          <a:stretch/>
        </p:blipFill>
        <p:spPr bwMode="auto">
          <a:xfrm>
            <a:off x="5184268" y="4423437"/>
            <a:ext cx="828776" cy="630525"/>
          </a:xfrm>
          <a:prstGeom prst="rect">
            <a:avLst/>
          </a:prstGeom>
          <a:noFill/>
          <a:extLst>
            <a:ext uri="{909E8E84-426E-40DD-AFC4-6F175D3DCCD1}">
              <a14:hiddenFill xmlns:a14="http://schemas.microsoft.com/office/drawing/2010/main">
                <a:solidFill>
                  <a:srgbClr val="FFFFFF"/>
                </a:solidFill>
              </a14:hiddenFill>
            </a:ext>
          </a:extLst>
        </p:spPr>
      </p:pic>
      <p:pic>
        <p:nvPicPr>
          <p:cNvPr id="422" name="Picture 2" descr="Árbol Bush Naturaleza - Gráficos vectoriales gratis en Pixabay">
            <a:extLst>
              <a:ext uri="{FF2B5EF4-FFF2-40B4-BE49-F238E27FC236}">
                <a16:creationId xmlns:a16="http://schemas.microsoft.com/office/drawing/2014/main" id="{4DBBD447-9241-4301-826E-4DE2C1963D51}"/>
              </a:ext>
            </a:extLst>
          </p:cNvPr>
          <p:cNvPicPr>
            <a:picLocks noChangeAspect="1" noChangeArrowheads="1"/>
          </p:cNvPicPr>
          <p:nvPr/>
        </p:nvPicPr>
        <p:blipFill rotWithShape="1">
          <a:blip r:embed="rId3">
            <a:lum bright="70000" contrast="-70000"/>
            <a:extLst>
              <a:ext uri="{28A0092B-C50C-407E-A947-70E740481C1C}">
                <a14:useLocalDpi xmlns:a14="http://schemas.microsoft.com/office/drawing/2010/main" val="0"/>
              </a:ext>
            </a:extLst>
          </a:blip>
          <a:srcRect b="59619"/>
          <a:stretch/>
        </p:blipFill>
        <p:spPr bwMode="auto">
          <a:xfrm>
            <a:off x="3613230" y="3773995"/>
            <a:ext cx="2358654" cy="1038492"/>
          </a:xfrm>
          <a:prstGeom prst="rect">
            <a:avLst/>
          </a:prstGeom>
          <a:noFill/>
          <a:extLst>
            <a:ext uri="{909E8E84-426E-40DD-AFC4-6F175D3DCCD1}">
              <a14:hiddenFill xmlns:a14="http://schemas.microsoft.com/office/drawing/2010/main">
                <a:solidFill>
                  <a:srgbClr val="FFFFFF"/>
                </a:solidFill>
              </a14:hiddenFill>
            </a:ext>
          </a:extLst>
        </p:spPr>
      </p:pic>
      <p:cxnSp>
        <p:nvCxnSpPr>
          <p:cNvPr id="423" name="Conector recto 422">
            <a:extLst>
              <a:ext uri="{FF2B5EF4-FFF2-40B4-BE49-F238E27FC236}">
                <a16:creationId xmlns:a16="http://schemas.microsoft.com/office/drawing/2014/main" id="{9045A90B-F665-4036-813A-A9561A202267}"/>
              </a:ext>
            </a:extLst>
          </p:cNvPr>
          <p:cNvCxnSpPr>
            <a:cxnSpLocks/>
          </p:cNvCxnSpPr>
          <p:nvPr/>
        </p:nvCxnSpPr>
        <p:spPr>
          <a:xfrm flipV="1">
            <a:off x="6095409" y="5089569"/>
            <a:ext cx="0" cy="764178"/>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4" name="Conector recto 423">
            <a:extLst>
              <a:ext uri="{FF2B5EF4-FFF2-40B4-BE49-F238E27FC236}">
                <a16:creationId xmlns:a16="http://schemas.microsoft.com/office/drawing/2014/main" id="{9D992CB4-B89C-4BBE-A7E2-3459146259BB}"/>
              </a:ext>
            </a:extLst>
          </p:cNvPr>
          <p:cNvCxnSpPr>
            <a:cxnSpLocks/>
          </p:cNvCxnSpPr>
          <p:nvPr/>
        </p:nvCxnSpPr>
        <p:spPr>
          <a:xfrm>
            <a:off x="3058070" y="5834865"/>
            <a:ext cx="5878292" cy="0"/>
          </a:xfrm>
          <a:prstGeom prst="line">
            <a:avLst/>
          </a:prstGeom>
          <a:ln w="152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5" name="Conector recto 424">
            <a:extLst>
              <a:ext uri="{FF2B5EF4-FFF2-40B4-BE49-F238E27FC236}">
                <a16:creationId xmlns:a16="http://schemas.microsoft.com/office/drawing/2014/main" id="{F44B0BBC-444C-4B27-8737-B1EABCD1DA96}"/>
              </a:ext>
            </a:extLst>
          </p:cNvPr>
          <p:cNvCxnSpPr>
            <a:cxnSpLocks/>
          </p:cNvCxnSpPr>
          <p:nvPr/>
        </p:nvCxnSpPr>
        <p:spPr>
          <a:xfrm flipV="1">
            <a:off x="3681150" y="5089569"/>
            <a:ext cx="0" cy="764178"/>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pic>
        <p:nvPicPr>
          <p:cNvPr id="426" name="Imagen 425">
            <a:extLst>
              <a:ext uri="{FF2B5EF4-FFF2-40B4-BE49-F238E27FC236}">
                <a16:creationId xmlns:a16="http://schemas.microsoft.com/office/drawing/2014/main" id="{8689926B-7851-42CA-B3C5-190875C7B4B2}"/>
              </a:ext>
            </a:extLst>
          </p:cNvPr>
          <p:cNvPicPr>
            <a:picLocks noChangeAspect="1"/>
          </p:cNvPicPr>
          <p:nvPr/>
        </p:nvPicPr>
        <p:blipFill rotWithShape="1">
          <a:blip r:embed="rId4">
            <a:duotone>
              <a:schemeClr val="bg2">
                <a:shade val="45000"/>
                <a:satMod val="135000"/>
              </a:schemeClr>
              <a:prstClr val="white"/>
            </a:duotone>
          </a:blip>
          <a:srcRect r="4845" b="93343"/>
          <a:stretch/>
        </p:blipFill>
        <p:spPr>
          <a:xfrm>
            <a:off x="3589571" y="5089569"/>
            <a:ext cx="2603214" cy="63331"/>
          </a:xfrm>
          <a:prstGeom prst="rect">
            <a:avLst/>
          </a:prstGeom>
          <a:ln w="57150">
            <a:solidFill>
              <a:schemeClr val="tx1"/>
            </a:solidFill>
          </a:ln>
          <a:effectLst>
            <a:outerShdw blurRad="50800" dist="38100" dir="2700000" algn="tl" rotWithShape="0">
              <a:prstClr val="black">
                <a:alpha val="40000"/>
              </a:prstClr>
            </a:outerShdw>
          </a:effectLst>
        </p:spPr>
      </p:pic>
      <p:cxnSp>
        <p:nvCxnSpPr>
          <p:cNvPr id="427" name="Conector recto 426">
            <a:extLst>
              <a:ext uri="{FF2B5EF4-FFF2-40B4-BE49-F238E27FC236}">
                <a16:creationId xmlns:a16="http://schemas.microsoft.com/office/drawing/2014/main" id="{BBC047CD-E689-4F13-8756-5DFC6AA4C1A8}"/>
              </a:ext>
            </a:extLst>
          </p:cNvPr>
          <p:cNvCxnSpPr>
            <a:cxnSpLocks/>
          </p:cNvCxnSpPr>
          <p:nvPr/>
        </p:nvCxnSpPr>
        <p:spPr>
          <a:xfrm flipV="1">
            <a:off x="3685769" y="4921443"/>
            <a:ext cx="0" cy="146957"/>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pic>
        <p:nvPicPr>
          <p:cNvPr id="428" name="Imagen 427">
            <a:extLst>
              <a:ext uri="{FF2B5EF4-FFF2-40B4-BE49-F238E27FC236}">
                <a16:creationId xmlns:a16="http://schemas.microsoft.com/office/drawing/2014/main" id="{CDF5B8EA-310C-4FC3-8996-0DEB3D9C52EE}"/>
              </a:ext>
            </a:extLst>
          </p:cNvPr>
          <p:cNvPicPr>
            <a:picLocks noChangeAspect="1"/>
          </p:cNvPicPr>
          <p:nvPr/>
        </p:nvPicPr>
        <p:blipFill rotWithShape="1">
          <a:blip r:embed="rId4">
            <a:duotone>
              <a:schemeClr val="bg2">
                <a:shade val="45000"/>
                <a:satMod val="135000"/>
              </a:schemeClr>
              <a:prstClr val="white"/>
            </a:duotone>
          </a:blip>
          <a:srcRect r="4845" b="93343"/>
          <a:stretch/>
        </p:blipFill>
        <p:spPr>
          <a:xfrm>
            <a:off x="3589571" y="4848094"/>
            <a:ext cx="1686409" cy="62764"/>
          </a:xfrm>
          <a:prstGeom prst="rect">
            <a:avLst/>
          </a:prstGeom>
          <a:ln w="57150">
            <a:solidFill>
              <a:schemeClr val="tx1"/>
            </a:solidFill>
          </a:ln>
          <a:effectLst>
            <a:outerShdw blurRad="50800" dist="38100" dir="2700000" algn="tl" rotWithShape="0">
              <a:prstClr val="black">
                <a:alpha val="40000"/>
              </a:prstClr>
            </a:outerShdw>
          </a:effectLst>
        </p:spPr>
      </p:pic>
      <p:cxnSp>
        <p:nvCxnSpPr>
          <p:cNvPr id="429" name="Conector recto 428">
            <a:extLst>
              <a:ext uri="{FF2B5EF4-FFF2-40B4-BE49-F238E27FC236}">
                <a16:creationId xmlns:a16="http://schemas.microsoft.com/office/drawing/2014/main" id="{2AD270DB-19C9-45D7-8688-8D1356F2EA2C}"/>
              </a:ext>
            </a:extLst>
          </p:cNvPr>
          <p:cNvCxnSpPr>
            <a:cxnSpLocks/>
          </p:cNvCxnSpPr>
          <p:nvPr/>
        </p:nvCxnSpPr>
        <p:spPr>
          <a:xfrm flipV="1">
            <a:off x="5185404" y="4921443"/>
            <a:ext cx="0" cy="146957"/>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pic>
        <p:nvPicPr>
          <p:cNvPr id="430" name="Imagen 429">
            <a:extLst>
              <a:ext uri="{FF2B5EF4-FFF2-40B4-BE49-F238E27FC236}">
                <a16:creationId xmlns:a16="http://schemas.microsoft.com/office/drawing/2014/main" id="{DB0F4442-DD57-44E6-9878-B20620BF5FE8}"/>
              </a:ext>
            </a:extLst>
          </p:cNvPr>
          <p:cNvPicPr>
            <a:picLocks noChangeAspect="1"/>
          </p:cNvPicPr>
          <p:nvPr/>
        </p:nvPicPr>
        <p:blipFill rotWithShape="1">
          <a:blip r:embed="rId4">
            <a:duotone>
              <a:schemeClr val="bg2">
                <a:shade val="45000"/>
                <a:satMod val="135000"/>
              </a:schemeClr>
              <a:prstClr val="white"/>
            </a:duotone>
          </a:blip>
          <a:srcRect r="4845" b="93343"/>
          <a:stretch/>
        </p:blipFill>
        <p:spPr>
          <a:xfrm>
            <a:off x="6222117" y="5089569"/>
            <a:ext cx="1391196" cy="63331"/>
          </a:xfrm>
          <a:prstGeom prst="rect">
            <a:avLst/>
          </a:prstGeom>
          <a:ln w="28575">
            <a:solidFill>
              <a:schemeClr val="tx1"/>
            </a:solidFill>
          </a:ln>
          <a:effectLst/>
        </p:spPr>
      </p:pic>
      <p:cxnSp>
        <p:nvCxnSpPr>
          <p:cNvPr id="431" name="Conector recto 430">
            <a:extLst>
              <a:ext uri="{FF2B5EF4-FFF2-40B4-BE49-F238E27FC236}">
                <a16:creationId xmlns:a16="http://schemas.microsoft.com/office/drawing/2014/main" id="{4246C831-9808-411A-9790-9C2A9D9EA268}"/>
              </a:ext>
            </a:extLst>
          </p:cNvPr>
          <p:cNvCxnSpPr>
            <a:cxnSpLocks/>
          </p:cNvCxnSpPr>
          <p:nvPr/>
        </p:nvCxnSpPr>
        <p:spPr>
          <a:xfrm flipV="1">
            <a:off x="7533924" y="5152900"/>
            <a:ext cx="0" cy="640865"/>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pic>
        <p:nvPicPr>
          <p:cNvPr id="432" name="Imagen 431">
            <a:extLst>
              <a:ext uri="{FF2B5EF4-FFF2-40B4-BE49-F238E27FC236}">
                <a16:creationId xmlns:a16="http://schemas.microsoft.com/office/drawing/2014/main" id="{6500A92D-D02F-4F56-883F-B36F8FB03F01}"/>
              </a:ext>
            </a:extLst>
          </p:cNvPr>
          <p:cNvPicPr>
            <a:picLocks noChangeAspect="1"/>
          </p:cNvPicPr>
          <p:nvPr/>
        </p:nvPicPr>
        <p:blipFill rotWithShape="1">
          <a:blip r:embed="rId4">
            <a:duotone>
              <a:schemeClr val="bg2">
                <a:shade val="45000"/>
                <a:satMod val="135000"/>
              </a:schemeClr>
              <a:prstClr val="white"/>
            </a:duotone>
          </a:blip>
          <a:srcRect r="4845" b="93343"/>
          <a:stretch/>
        </p:blipFill>
        <p:spPr>
          <a:xfrm>
            <a:off x="6088074" y="4698743"/>
            <a:ext cx="1525239" cy="58783"/>
          </a:xfrm>
          <a:prstGeom prst="rect">
            <a:avLst/>
          </a:prstGeom>
          <a:ln w="12700">
            <a:solidFill>
              <a:schemeClr val="tx1"/>
            </a:solidFill>
          </a:ln>
          <a:effectLst>
            <a:outerShdw blurRad="50800" dist="38100" dir="2700000" algn="tl" rotWithShape="0">
              <a:prstClr val="black">
                <a:alpha val="40000"/>
              </a:prstClr>
            </a:outerShdw>
          </a:effectLst>
        </p:spPr>
      </p:pic>
      <p:cxnSp>
        <p:nvCxnSpPr>
          <p:cNvPr id="433" name="Conector recto 432">
            <a:extLst>
              <a:ext uri="{FF2B5EF4-FFF2-40B4-BE49-F238E27FC236}">
                <a16:creationId xmlns:a16="http://schemas.microsoft.com/office/drawing/2014/main" id="{BB7C3C51-EBD6-439E-96B2-C20CC1E3AF93}"/>
              </a:ext>
            </a:extLst>
          </p:cNvPr>
          <p:cNvCxnSpPr>
            <a:cxnSpLocks/>
          </p:cNvCxnSpPr>
          <p:nvPr/>
        </p:nvCxnSpPr>
        <p:spPr>
          <a:xfrm flipV="1">
            <a:off x="7533924" y="4757526"/>
            <a:ext cx="0" cy="78377"/>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4" name="Conector recto 433">
            <a:extLst>
              <a:ext uri="{FF2B5EF4-FFF2-40B4-BE49-F238E27FC236}">
                <a16:creationId xmlns:a16="http://schemas.microsoft.com/office/drawing/2014/main" id="{15D5A89A-9265-49CB-BAF5-9D2A325B84EA}"/>
              </a:ext>
            </a:extLst>
          </p:cNvPr>
          <p:cNvCxnSpPr>
            <a:cxnSpLocks/>
          </p:cNvCxnSpPr>
          <p:nvPr/>
        </p:nvCxnSpPr>
        <p:spPr>
          <a:xfrm flipV="1">
            <a:off x="6161114" y="4757526"/>
            <a:ext cx="0" cy="90568"/>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5" name="Conector recto 434">
            <a:extLst>
              <a:ext uri="{FF2B5EF4-FFF2-40B4-BE49-F238E27FC236}">
                <a16:creationId xmlns:a16="http://schemas.microsoft.com/office/drawing/2014/main" id="{0A49F278-05DF-4882-96E4-F53ADABD3DD2}"/>
              </a:ext>
            </a:extLst>
          </p:cNvPr>
          <p:cNvCxnSpPr>
            <a:cxnSpLocks/>
          </p:cNvCxnSpPr>
          <p:nvPr/>
        </p:nvCxnSpPr>
        <p:spPr>
          <a:xfrm flipV="1">
            <a:off x="6161114" y="4921443"/>
            <a:ext cx="0" cy="146957"/>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6" name="Conector recto 435">
            <a:extLst>
              <a:ext uri="{FF2B5EF4-FFF2-40B4-BE49-F238E27FC236}">
                <a16:creationId xmlns:a16="http://schemas.microsoft.com/office/drawing/2014/main" id="{F76AC293-1490-4885-954A-59F7FCF64F44}"/>
              </a:ext>
            </a:extLst>
          </p:cNvPr>
          <p:cNvCxnSpPr>
            <a:cxnSpLocks/>
          </p:cNvCxnSpPr>
          <p:nvPr/>
        </p:nvCxnSpPr>
        <p:spPr>
          <a:xfrm flipV="1">
            <a:off x="7533924" y="4921443"/>
            <a:ext cx="0" cy="168126"/>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7" name="Conector recto 436">
            <a:extLst>
              <a:ext uri="{FF2B5EF4-FFF2-40B4-BE49-F238E27FC236}">
                <a16:creationId xmlns:a16="http://schemas.microsoft.com/office/drawing/2014/main" id="{94C6DAB1-CBDD-460C-9951-FF563C29E9F9}"/>
              </a:ext>
            </a:extLst>
          </p:cNvPr>
          <p:cNvCxnSpPr>
            <a:cxnSpLocks/>
          </p:cNvCxnSpPr>
          <p:nvPr/>
        </p:nvCxnSpPr>
        <p:spPr>
          <a:xfrm>
            <a:off x="6107443" y="5770004"/>
            <a:ext cx="117565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8" name="Conector recto 437">
            <a:extLst>
              <a:ext uri="{FF2B5EF4-FFF2-40B4-BE49-F238E27FC236}">
                <a16:creationId xmlns:a16="http://schemas.microsoft.com/office/drawing/2014/main" id="{321E0874-46D3-4B9D-B3DC-724B76F0B0B5}"/>
              </a:ext>
            </a:extLst>
          </p:cNvPr>
          <p:cNvCxnSpPr>
            <a:cxnSpLocks/>
          </p:cNvCxnSpPr>
          <p:nvPr/>
        </p:nvCxnSpPr>
        <p:spPr>
          <a:xfrm>
            <a:off x="6107443" y="5757291"/>
            <a:ext cx="117565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9" name="Conector recto 438">
            <a:extLst>
              <a:ext uri="{FF2B5EF4-FFF2-40B4-BE49-F238E27FC236}">
                <a16:creationId xmlns:a16="http://schemas.microsoft.com/office/drawing/2014/main" id="{9596DF4E-619C-4BA6-B79C-0F0A1585CDA1}"/>
              </a:ext>
            </a:extLst>
          </p:cNvPr>
          <p:cNvCxnSpPr>
            <a:cxnSpLocks/>
          </p:cNvCxnSpPr>
          <p:nvPr/>
        </p:nvCxnSpPr>
        <p:spPr>
          <a:xfrm>
            <a:off x="6095409" y="5763602"/>
            <a:ext cx="1187692" cy="0"/>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0" name="Conector recto 439">
            <a:extLst>
              <a:ext uri="{FF2B5EF4-FFF2-40B4-BE49-F238E27FC236}">
                <a16:creationId xmlns:a16="http://schemas.microsoft.com/office/drawing/2014/main" id="{FE1577FB-10FE-4D6A-A5BF-099BC6AC1CE8}"/>
              </a:ext>
            </a:extLst>
          </p:cNvPr>
          <p:cNvCxnSpPr>
            <a:cxnSpLocks/>
          </p:cNvCxnSpPr>
          <p:nvPr/>
        </p:nvCxnSpPr>
        <p:spPr>
          <a:xfrm>
            <a:off x="6095409" y="5740330"/>
            <a:ext cx="143851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1" name="Conector recto 440">
            <a:extLst>
              <a:ext uri="{FF2B5EF4-FFF2-40B4-BE49-F238E27FC236}">
                <a16:creationId xmlns:a16="http://schemas.microsoft.com/office/drawing/2014/main" id="{C16F29C5-9596-475D-806E-866567859AEC}"/>
              </a:ext>
            </a:extLst>
          </p:cNvPr>
          <p:cNvCxnSpPr>
            <a:cxnSpLocks/>
          </p:cNvCxnSpPr>
          <p:nvPr/>
        </p:nvCxnSpPr>
        <p:spPr>
          <a:xfrm>
            <a:off x="3722747" y="4957837"/>
            <a:ext cx="33101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2" name="Conector recto 441">
            <a:extLst>
              <a:ext uri="{FF2B5EF4-FFF2-40B4-BE49-F238E27FC236}">
                <a16:creationId xmlns:a16="http://schemas.microsoft.com/office/drawing/2014/main" id="{EB313FE3-0004-4846-9F44-94D13CF5F0B4}"/>
              </a:ext>
            </a:extLst>
          </p:cNvPr>
          <p:cNvCxnSpPr/>
          <p:nvPr/>
        </p:nvCxnSpPr>
        <p:spPr>
          <a:xfrm>
            <a:off x="3722746" y="4957838"/>
            <a:ext cx="0" cy="8530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3" name="Conector recto 442">
            <a:extLst>
              <a:ext uri="{FF2B5EF4-FFF2-40B4-BE49-F238E27FC236}">
                <a16:creationId xmlns:a16="http://schemas.microsoft.com/office/drawing/2014/main" id="{B42C3968-227D-4FC5-9D78-49C07F9C6CD0}"/>
              </a:ext>
            </a:extLst>
          </p:cNvPr>
          <p:cNvCxnSpPr/>
          <p:nvPr/>
        </p:nvCxnSpPr>
        <p:spPr>
          <a:xfrm>
            <a:off x="5150181" y="4957838"/>
            <a:ext cx="0" cy="8530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4" name="Conector recto 443">
            <a:extLst>
              <a:ext uri="{FF2B5EF4-FFF2-40B4-BE49-F238E27FC236}">
                <a16:creationId xmlns:a16="http://schemas.microsoft.com/office/drawing/2014/main" id="{844782AE-C830-41E2-9983-DC30F5BE5B07}"/>
              </a:ext>
            </a:extLst>
          </p:cNvPr>
          <p:cNvCxnSpPr/>
          <p:nvPr/>
        </p:nvCxnSpPr>
        <p:spPr>
          <a:xfrm>
            <a:off x="4411893" y="4957838"/>
            <a:ext cx="0" cy="8530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5" name="Conector recto 444">
            <a:extLst>
              <a:ext uri="{FF2B5EF4-FFF2-40B4-BE49-F238E27FC236}">
                <a16:creationId xmlns:a16="http://schemas.microsoft.com/office/drawing/2014/main" id="{13A4F6D8-5687-4760-8833-E37FA004399C}"/>
              </a:ext>
            </a:extLst>
          </p:cNvPr>
          <p:cNvCxnSpPr/>
          <p:nvPr/>
        </p:nvCxnSpPr>
        <p:spPr>
          <a:xfrm>
            <a:off x="4433122" y="4957838"/>
            <a:ext cx="0" cy="8530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6" name="Conector recto 445">
            <a:extLst>
              <a:ext uri="{FF2B5EF4-FFF2-40B4-BE49-F238E27FC236}">
                <a16:creationId xmlns:a16="http://schemas.microsoft.com/office/drawing/2014/main" id="{E94AB11E-73EA-4935-9337-67D34485B889}"/>
              </a:ext>
            </a:extLst>
          </p:cNvPr>
          <p:cNvCxnSpPr/>
          <p:nvPr/>
        </p:nvCxnSpPr>
        <p:spPr>
          <a:xfrm>
            <a:off x="4053757" y="4957838"/>
            <a:ext cx="0" cy="8530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7" name="Conector recto 446">
            <a:extLst>
              <a:ext uri="{FF2B5EF4-FFF2-40B4-BE49-F238E27FC236}">
                <a16:creationId xmlns:a16="http://schemas.microsoft.com/office/drawing/2014/main" id="{44B1A31E-062A-4B67-8273-106627222F4E}"/>
              </a:ext>
            </a:extLst>
          </p:cNvPr>
          <p:cNvCxnSpPr/>
          <p:nvPr/>
        </p:nvCxnSpPr>
        <p:spPr>
          <a:xfrm>
            <a:off x="4074986" y="4957838"/>
            <a:ext cx="0" cy="8530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8" name="Conector recto 447">
            <a:extLst>
              <a:ext uri="{FF2B5EF4-FFF2-40B4-BE49-F238E27FC236}">
                <a16:creationId xmlns:a16="http://schemas.microsoft.com/office/drawing/2014/main" id="{94C580EE-996D-423C-8168-9A0BFF0CEC9E}"/>
              </a:ext>
            </a:extLst>
          </p:cNvPr>
          <p:cNvCxnSpPr/>
          <p:nvPr/>
        </p:nvCxnSpPr>
        <p:spPr>
          <a:xfrm>
            <a:off x="4782610" y="4957838"/>
            <a:ext cx="0" cy="8530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9" name="Conector recto 448">
            <a:extLst>
              <a:ext uri="{FF2B5EF4-FFF2-40B4-BE49-F238E27FC236}">
                <a16:creationId xmlns:a16="http://schemas.microsoft.com/office/drawing/2014/main" id="{A39F13E7-067E-4A3D-9C48-DCF0F9BD6E40}"/>
              </a:ext>
            </a:extLst>
          </p:cNvPr>
          <p:cNvCxnSpPr/>
          <p:nvPr/>
        </p:nvCxnSpPr>
        <p:spPr>
          <a:xfrm>
            <a:off x="4803838" y="4957838"/>
            <a:ext cx="0" cy="8530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50" name="Conector recto 449">
            <a:extLst>
              <a:ext uri="{FF2B5EF4-FFF2-40B4-BE49-F238E27FC236}">
                <a16:creationId xmlns:a16="http://schemas.microsoft.com/office/drawing/2014/main" id="{755EDB71-A4C1-4FFD-AF71-C177D8F78F0D}"/>
              </a:ext>
            </a:extLst>
          </p:cNvPr>
          <p:cNvCxnSpPr>
            <a:cxnSpLocks/>
          </p:cNvCxnSpPr>
          <p:nvPr/>
        </p:nvCxnSpPr>
        <p:spPr>
          <a:xfrm>
            <a:off x="4074986" y="4958230"/>
            <a:ext cx="33690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51" name="Conector recto 450">
            <a:extLst>
              <a:ext uri="{FF2B5EF4-FFF2-40B4-BE49-F238E27FC236}">
                <a16:creationId xmlns:a16="http://schemas.microsoft.com/office/drawing/2014/main" id="{0B272E22-6C58-41EF-85D4-63AF4BD2B6BF}"/>
              </a:ext>
            </a:extLst>
          </p:cNvPr>
          <p:cNvCxnSpPr>
            <a:cxnSpLocks/>
          </p:cNvCxnSpPr>
          <p:nvPr/>
        </p:nvCxnSpPr>
        <p:spPr>
          <a:xfrm>
            <a:off x="4433122" y="4957837"/>
            <a:ext cx="349487"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52" name="Conector recto 451">
            <a:extLst>
              <a:ext uri="{FF2B5EF4-FFF2-40B4-BE49-F238E27FC236}">
                <a16:creationId xmlns:a16="http://schemas.microsoft.com/office/drawing/2014/main" id="{94A99306-3731-4295-84E8-5D1270D8632A}"/>
              </a:ext>
            </a:extLst>
          </p:cNvPr>
          <p:cNvCxnSpPr>
            <a:cxnSpLocks/>
          </p:cNvCxnSpPr>
          <p:nvPr/>
        </p:nvCxnSpPr>
        <p:spPr>
          <a:xfrm>
            <a:off x="4803839" y="4958230"/>
            <a:ext cx="346342"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53" name="Conector recto 452">
            <a:extLst>
              <a:ext uri="{FF2B5EF4-FFF2-40B4-BE49-F238E27FC236}">
                <a16:creationId xmlns:a16="http://schemas.microsoft.com/office/drawing/2014/main" id="{5FB7E500-CBD4-471A-97A9-8CAF7F463957}"/>
              </a:ext>
            </a:extLst>
          </p:cNvPr>
          <p:cNvCxnSpPr>
            <a:cxnSpLocks/>
          </p:cNvCxnSpPr>
          <p:nvPr/>
        </p:nvCxnSpPr>
        <p:spPr>
          <a:xfrm>
            <a:off x="3722747" y="5043146"/>
            <a:ext cx="33101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54" name="Conector recto 453">
            <a:extLst>
              <a:ext uri="{FF2B5EF4-FFF2-40B4-BE49-F238E27FC236}">
                <a16:creationId xmlns:a16="http://schemas.microsoft.com/office/drawing/2014/main" id="{2E36B515-CDDD-43FE-B5EE-C1DC9B093850}"/>
              </a:ext>
            </a:extLst>
          </p:cNvPr>
          <p:cNvCxnSpPr>
            <a:cxnSpLocks/>
          </p:cNvCxnSpPr>
          <p:nvPr/>
        </p:nvCxnSpPr>
        <p:spPr>
          <a:xfrm>
            <a:off x="4074986" y="5043146"/>
            <a:ext cx="33690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55" name="Conector recto 454">
            <a:extLst>
              <a:ext uri="{FF2B5EF4-FFF2-40B4-BE49-F238E27FC236}">
                <a16:creationId xmlns:a16="http://schemas.microsoft.com/office/drawing/2014/main" id="{F2162665-2C58-4678-87A7-EBA6C90CCE64}"/>
              </a:ext>
            </a:extLst>
          </p:cNvPr>
          <p:cNvCxnSpPr>
            <a:cxnSpLocks/>
          </p:cNvCxnSpPr>
          <p:nvPr/>
        </p:nvCxnSpPr>
        <p:spPr>
          <a:xfrm>
            <a:off x="4433122" y="5043146"/>
            <a:ext cx="349487"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56" name="Conector recto 455">
            <a:extLst>
              <a:ext uri="{FF2B5EF4-FFF2-40B4-BE49-F238E27FC236}">
                <a16:creationId xmlns:a16="http://schemas.microsoft.com/office/drawing/2014/main" id="{3BD5928C-1C42-4584-A397-EECE856A6794}"/>
              </a:ext>
            </a:extLst>
          </p:cNvPr>
          <p:cNvCxnSpPr>
            <a:cxnSpLocks/>
          </p:cNvCxnSpPr>
          <p:nvPr/>
        </p:nvCxnSpPr>
        <p:spPr>
          <a:xfrm>
            <a:off x="4803839" y="5043146"/>
            <a:ext cx="346342"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57" name="Conector recto 456">
            <a:extLst>
              <a:ext uri="{FF2B5EF4-FFF2-40B4-BE49-F238E27FC236}">
                <a16:creationId xmlns:a16="http://schemas.microsoft.com/office/drawing/2014/main" id="{E9AA84CA-54EC-4BDD-B229-92D5EC99F808}"/>
              </a:ext>
            </a:extLst>
          </p:cNvPr>
          <p:cNvCxnSpPr>
            <a:cxnSpLocks/>
          </p:cNvCxnSpPr>
          <p:nvPr/>
        </p:nvCxnSpPr>
        <p:spPr>
          <a:xfrm>
            <a:off x="3722746" y="5205900"/>
            <a:ext cx="0" cy="81111"/>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58" name="Conector recto 457">
            <a:extLst>
              <a:ext uri="{FF2B5EF4-FFF2-40B4-BE49-F238E27FC236}">
                <a16:creationId xmlns:a16="http://schemas.microsoft.com/office/drawing/2014/main" id="{AF7344E7-F6E7-4823-A572-0E27CA48F922}"/>
              </a:ext>
            </a:extLst>
          </p:cNvPr>
          <p:cNvCxnSpPr>
            <a:cxnSpLocks/>
          </p:cNvCxnSpPr>
          <p:nvPr/>
        </p:nvCxnSpPr>
        <p:spPr>
          <a:xfrm>
            <a:off x="4411893" y="5205900"/>
            <a:ext cx="0" cy="81111"/>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59" name="Conector recto 458">
            <a:extLst>
              <a:ext uri="{FF2B5EF4-FFF2-40B4-BE49-F238E27FC236}">
                <a16:creationId xmlns:a16="http://schemas.microsoft.com/office/drawing/2014/main" id="{EF956FD8-5AC1-4347-AA60-2F9669FF005F}"/>
              </a:ext>
            </a:extLst>
          </p:cNvPr>
          <p:cNvCxnSpPr>
            <a:cxnSpLocks/>
          </p:cNvCxnSpPr>
          <p:nvPr/>
        </p:nvCxnSpPr>
        <p:spPr>
          <a:xfrm>
            <a:off x="3722746" y="5205899"/>
            <a:ext cx="689147"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60" name="Conector recto 459">
            <a:extLst>
              <a:ext uri="{FF2B5EF4-FFF2-40B4-BE49-F238E27FC236}">
                <a16:creationId xmlns:a16="http://schemas.microsoft.com/office/drawing/2014/main" id="{C7BF7F87-8E2E-4998-8D17-88200AF37D0B}"/>
              </a:ext>
            </a:extLst>
          </p:cNvPr>
          <p:cNvCxnSpPr>
            <a:cxnSpLocks/>
          </p:cNvCxnSpPr>
          <p:nvPr/>
        </p:nvCxnSpPr>
        <p:spPr>
          <a:xfrm>
            <a:off x="4438036" y="5205900"/>
            <a:ext cx="0" cy="81111"/>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61" name="Conector recto 460">
            <a:extLst>
              <a:ext uri="{FF2B5EF4-FFF2-40B4-BE49-F238E27FC236}">
                <a16:creationId xmlns:a16="http://schemas.microsoft.com/office/drawing/2014/main" id="{C1721F13-76F5-404D-8585-D6BABD8173EF}"/>
              </a:ext>
            </a:extLst>
          </p:cNvPr>
          <p:cNvCxnSpPr>
            <a:cxnSpLocks/>
          </p:cNvCxnSpPr>
          <p:nvPr/>
        </p:nvCxnSpPr>
        <p:spPr>
          <a:xfrm flipH="1">
            <a:off x="5155476" y="5205898"/>
            <a:ext cx="393" cy="81111"/>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62" name="Conector recto 461">
            <a:extLst>
              <a:ext uri="{FF2B5EF4-FFF2-40B4-BE49-F238E27FC236}">
                <a16:creationId xmlns:a16="http://schemas.microsoft.com/office/drawing/2014/main" id="{98C5151C-7E00-46F8-9308-42A655B837B1}"/>
              </a:ext>
            </a:extLst>
          </p:cNvPr>
          <p:cNvCxnSpPr>
            <a:cxnSpLocks/>
          </p:cNvCxnSpPr>
          <p:nvPr/>
        </p:nvCxnSpPr>
        <p:spPr>
          <a:xfrm>
            <a:off x="4438036" y="5205899"/>
            <a:ext cx="712145" cy="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63" name="Conector recto 462">
            <a:extLst>
              <a:ext uri="{FF2B5EF4-FFF2-40B4-BE49-F238E27FC236}">
                <a16:creationId xmlns:a16="http://schemas.microsoft.com/office/drawing/2014/main" id="{E50CAE73-62D9-44EC-AA1A-961701975160}"/>
              </a:ext>
            </a:extLst>
          </p:cNvPr>
          <p:cNvCxnSpPr>
            <a:cxnSpLocks/>
          </p:cNvCxnSpPr>
          <p:nvPr/>
        </p:nvCxnSpPr>
        <p:spPr>
          <a:xfrm>
            <a:off x="4438036" y="5287010"/>
            <a:ext cx="712145" cy="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64" name="Conector recto 463">
            <a:extLst>
              <a:ext uri="{FF2B5EF4-FFF2-40B4-BE49-F238E27FC236}">
                <a16:creationId xmlns:a16="http://schemas.microsoft.com/office/drawing/2014/main" id="{9BB95B6F-D5C5-49E7-9A80-21FA54DBBE60}"/>
              </a:ext>
            </a:extLst>
          </p:cNvPr>
          <p:cNvCxnSpPr>
            <a:cxnSpLocks/>
          </p:cNvCxnSpPr>
          <p:nvPr/>
        </p:nvCxnSpPr>
        <p:spPr>
          <a:xfrm>
            <a:off x="5176323" y="5207002"/>
            <a:ext cx="0" cy="81111"/>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65" name="Conector recto 464">
            <a:extLst>
              <a:ext uri="{FF2B5EF4-FFF2-40B4-BE49-F238E27FC236}">
                <a16:creationId xmlns:a16="http://schemas.microsoft.com/office/drawing/2014/main" id="{41EEF417-7BCC-415B-ACE2-54A04B614739}"/>
              </a:ext>
            </a:extLst>
          </p:cNvPr>
          <p:cNvCxnSpPr>
            <a:cxnSpLocks/>
          </p:cNvCxnSpPr>
          <p:nvPr/>
        </p:nvCxnSpPr>
        <p:spPr>
          <a:xfrm flipH="1">
            <a:off x="6060625" y="5207002"/>
            <a:ext cx="393" cy="81111"/>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66" name="Conector recto 465">
            <a:extLst>
              <a:ext uri="{FF2B5EF4-FFF2-40B4-BE49-F238E27FC236}">
                <a16:creationId xmlns:a16="http://schemas.microsoft.com/office/drawing/2014/main" id="{0D437D2E-CE50-4F0F-A49B-CC915F845ACF}"/>
              </a:ext>
            </a:extLst>
          </p:cNvPr>
          <p:cNvCxnSpPr>
            <a:cxnSpLocks/>
          </p:cNvCxnSpPr>
          <p:nvPr/>
        </p:nvCxnSpPr>
        <p:spPr>
          <a:xfrm>
            <a:off x="5176323" y="5207002"/>
            <a:ext cx="438105" cy="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67" name="Conector recto 466">
            <a:extLst>
              <a:ext uri="{FF2B5EF4-FFF2-40B4-BE49-F238E27FC236}">
                <a16:creationId xmlns:a16="http://schemas.microsoft.com/office/drawing/2014/main" id="{75354EE6-E998-4BC8-9581-87AB0A95C5A7}"/>
              </a:ext>
            </a:extLst>
          </p:cNvPr>
          <p:cNvCxnSpPr>
            <a:cxnSpLocks/>
          </p:cNvCxnSpPr>
          <p:nvPr/>
        </p:nvCxnSpPr>
        <p:spPr>
          <a:xfrm flipH="1">
            <a:off x="5614427" y="5206417"/>
            <a:ext cx="393" cy="81111"/>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68" name="Conector recto 467">
            <a:extLst>
              <a:ext uri="{FF2B5EF4-FFF2-40B4-BE49-F238E27FC236}">
                <a16:creationId xmlns:a16="http://schemas.microsoft.com/office/drawing/2014/main" id="{3194A809-ED0C-429F-B30E-62FE4583A98D}"/>
              </a:ext>
            </a:extLst>
          </p:cNvPr>
          <p:cNvCxnSpPr>
            <a:cxnSpLocks/>
          </p:cNvCxnSpPr>
          <p:nvPr/>
        </p:nvCxnSpPr>
        <p:spPr>
          <a:xfrm flipH="1">
            <a:off x="5634165" y="5205899"/>
            <a:ext cx="393" cy="81111"/>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69" name="Conector recto 468">
            <a:extLst>
              <a:ext uri="{FF2B5EF4-FFF2-40B4-BE49-F238E27FC236}">
                <a16:creationId xmlns:a16="http://schemas.microsoft.com/office/drawing/2014/main" id="{21D71843-672C-4AF4-817D-2A8ACF7236D9}"/>
              </a:ext>
            </a:extLst>
          </p:cNvPr>
          <p:cNvCxnSpPr>
            <a:cxnSpLocks/>
          </p:cNvCxnSpPr>
          <p:nvPr/>
        </p:nvCxnSpPr>
        <p:spPr>
          <a:xfrm>
            <a:off x="5634165" y="5205899"/>
            <a:ext cx="42646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70" name="Conector recto 469">
            <a:extLst>
              <a:ext uri="{FF2B5EF4-FFF2-40B4-BE49-F238E27FC236}">
                <a16:creationId xmlns:a16="http://schemas.microsoft.com/office/drawing/2014/main" id="{2D6BFF76-ACFA-4833-ADFA-D2D8C0EA76AA}"/>
              </a:ext>
            </a:extLst>
          </p:cNvPr>
          <p:cNvCxnSpPr>
            <a:cxnSpLocks/>
          </p:cNvCxnSpPr>
          <p:nvPr/>
        </p:nvCxnSpPr>
        <p:spPr>
          <a:xfrm>
            <a:off x="5176323" y="5287010"/>
            <a:ext cx="438105" cy="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71" name="Conector recto 470">
            <a:extLst>
              <a:ext uri="{FF2B5EF4-FFF2-40B4-BE49-F238E27FC236}">
                <a16:creationId xmlns:a16="http://schemas.microsoft.com/office/drawing/2014/main" id="{5F91A3AE-7865-4F9C-B5E4-C4DEA074000B}"/>
              </a:ext>
            </a:extLst>
          </p:cNvPr>
          <p:cNvCxnSpPr>
            <a:cxnSpLocks/>
          </p:cNvCxnSpPr>
          <p:nvPr/>
        </p:nvCxnSpPr>
        <p:spPr>
          <a:xfrm>
            <a:off x="6200405" y="4949239"/>
            <a:ext cx="293836" cy="1"/>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72" name="Conector recto 471">
            <a:extLst>
              <a:ext uri="{FF2B5EF4-FFF2-40B4-BE49-F238E27FC236}">
                <a16:creationId xmlns:a16="http://schemas.microsoft.com/office/drawing/2014/main" id="{C4EDAEB4-6BBB-459A-BEBD-887FA4C94E27}"/>
              </a:ext>
            </a:extLst>
          </p:cNvPr>
          <p:cNvCxnSpPr>
            <a:cxnSpLocks/>
          </p:cNvCxnSpPr>
          <p:nvPr/>
        </p:nvCxnSpPr>
        <p:spPr>
          <a:xfrm>
            <a:off x="6847322" y="4949240"/>
            <a:ext cx="0" cy="11065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73" name="Conector recto 472">
            <a:extLst>
              <a:ext uri="{FF2B5EF4-FFF2-40B4-BE49-F238E27FC236}">
                <a16:creationId xmlns:a16="http://schemas.microsoft.com/office/drawing/2014/main" id="{CDBA4366-7230-40E9-B954-0D4A2AE84848}"/>
              </a:ext>
            </a:extLst>
          </p:cNvPr>
          <p:cNvCxnSpPr>
            <a:cxnSpLocks/>
          </p:cNvCxnSpPr>
          <p:nvPr/>
        </p:nvCxnSpPr>
        <p:spPr>
          <a:xfrm>
            <a:off x="6872005" y="4949240"/>
            <a:ext cx="0" cy="11065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74" name="Conector recto 473">
            <a:extLst>
              <a:ext uri="{FF2B5EF4-FFF2-40B4-BE49-F238E27FC236}">
                <a16:creationId xmlns:a16="http://schemas.microsoft.com/office/drawing/2014/main" id="{064CEBBB-9263-44E6-A747-BC4934AF7CC5}"/>
              </a:ext>
            </a:extLst>
          </p:cNvPr>
          <p:cNvCxnSpPr>
            <a:cxnSpLocks/>
          </p:cNvCxnSpPr>
          <p:nvPr/>
        </p:nvCxnSpPr>
        <p:spPr>
          <a:xfrm>
            <a:off x="7181685" y="4949240"/>
            <a:ext cx="0" cy="11065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75" name="Conector recto 474">
            <a:extLst>
              <a:ext uri="{FF2B5EF4-FFF2-40B4-BE49-F238E27FC236}">
                <a16:creationId xmlns:a16="http://schemas.microsoft.com/office/drawing/2014/main" id="{F0449D5E-F6D1-40DC-A8CE-A10FA991E339}"/>
              </a:ext>
            </a:extLst>
          </p:cNvPr>
          <p:cNvCxnSpPr>
            <a:cxnSpLocks/>
          </p:cNvCxnSpPr>
          <p:nvPr/>
        </p:nvCxnSpPr>
        <p:spPr>
          <a:xfrm>
            <a:off x="7206367" y="4949240"/>
            <a:ext cx="0" cy="11065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76" name="Conector recto 475">
            <a:extLst>
              <a:ext uri="{FF2B5EF4-FFF2-40B4-BE49-F238E27FC236}">
                <a16:creationId xmlns:a16="http://schemas.microsoft.com/office/drawing/2014/main" id="{68B7D4F0-035F-4B36-8FE6-F64459E10C17}"/>
              </a:ext>
            </a:extLst>
          </p:cNvPr>
          <p:cNvCxnSpPr>
            <a:cxnSpLocks/>
          </p:cNvCxnSpPr>
          <p:nvPr/>
        </p:nvCxnSpPr>
        <p:spPr>
          <a:xfrm>
            <a:off x="6494241" y="4949240"/>
            <a:ext cx="0" cy="11065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77" name="Conector recto 476">
            <a:extLst>
              <a:ext uri="{FF2B5EF4-FFF2-40B4-BE49-F238E27FC236}">
                <a16:creationId xmlns:a16="http://schemas.microsoft.com/office/drawing/2014/main" id="{9EC5577B-0060-4DC2-A524-DFCCC7CEC0ED}"/>
              </a:ext>
            </a:extLst>
          </p:cNvPr>
          <p:cNvCxnSpPr>
            <a:cxnSpLocks/>
          </p:cNvCxnSpPr>
          <p:nvPr/>
        </p:nvCxnSpPr>
        <p:spPr>
          <a:xfrm>
            <a:off x="6518923" y="4949240"/>
            <a:ext cx="0" cy="11065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78" name="Conector recto 477">
            <a:extLst>
              <a:ext uri="{FF2B5EF4-FFF2-40B4-BE49-F238E27FC236}">
                <a16:creationId xmlns:a16="http://schemas.microsoft.com/office/drawing/2014/main" id="{972D0AD4-04CF-4E4C-AA03-7DD552583748}"/>
              </a:ext>
            </a:extLst>
          </p:cNvPr>
          <p:cNvCxnSpPr>
            <a:cxnSpLocks/>
          </p:cNvCxnSpPr>
          <p:nvPr/>
        </p:nvCxnSpPr>
        <p:spPr>
          <a:xfrm>
            <a:off x="6518923" y="4949239"/>
            <a:ext cx="3275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79" name="Conector recto 478">
            <a:extLst>
              <a:ext uri="{FF2B5EF4-FFF2-40B4-BE49-F238E27FC236}">
                <a16:creationId xmlns:a16="http://schemas.microsoft.com/office/drawing/2014/main" id="{EAA1DEF1-2CAF-4476-9478-5FED18587FEE}"/>
              </a:ext>
            </a:extLst>
          </p:cNvPr>
          <p:cNvCxnSpPr>
            <a:cxnSpLocks/>
          </p:cNvCxnSpPr>
          <p:nvPr/>
        </p:nvCxnSpPr>
        <p:spPr>
          <a:xfrm>
            <a:off x="6518923" y="5059896"/>
            <a:ext cx="3275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0" name="Conector recto 479">
            <a:extLst>
              <a:ext uri="{FF2B5EF4-FFF2-40B4-BE49-F238E27FC236}">
                <a16:creationId xmlns:a16="http://schemas.microsoft.com/office/drawing/2014/main" id="{46DFAD58-B220-49BA-BB21-5C3216BEEE22}"/>
              </a:ext>
            </a:extLst>
          </p:cNvPr>
          <p:cNvCxnSpPr>
            <a:cxnSpLocks/>
          </p:cNvCxnSpPr>
          <p:nvPr/>
        </p:nvCxnSpPr>
        <p:spPr>
          <a:xfrm>
            <a:off x="6200405" y="5059896"/>
            <a:ext cx="29383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1" name="Conector recto 480">
            <a:extLst>
              <a:ext uri="{FF2B5EF4-FFF2-40B4-BE49-F238E27FC236}">
                <a16:creationId xmlns:a16="http://schemas.microsoft.com/office/drawing/2014/main" id="{244DBD48-0E2D-44D3-A1D7-DAC14573889B}"/>
              </a:ext>
            </a:extLst>
          </p:cNvPr>
          <p:cNvCxnSpPr>
            <a:cxnSpLocks/>
          </p:cNvCxnSpPr>
          <p:nvPr/>
        </p:nvCxnSpPr>
        <p:spPr>
          <a:xfrm>
            <a:off x="6872005" y="5059896"/>
            <a:ext cx="30968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2" name="Conector recto 481">
            <a:extLst>
              <a:ext uri="{FF2B5EF4-FFF2-40B4-BE49-F238E27FC236}">
                <a16:creationId xmlns:a16="http://schemas.microsoft.com/office/drawing/2014/main" id="{BA06ADDA-4E4C-4896-AC8B-445028C9711E}"/>
              </a:ext>
            </a:extLst>
          </p:cNvPr>
          <p:cNvCxnSpPr>
            <a:cxnSpLocks/>
          </p:cNvCxnSpPr>
          <p:nvPr/>
        </p:nvCxnSpPr>
        <p:spPr>
          <a:xfrm flipV="1">
            <a:off x="7207211" y="4948043"/>
            <a:ext cx="292401" cy="119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3" name="Conector recto 482">
            <a:extLst>
              <a:ext uri="{FF2B5EF4-FFF2-40B4-BE49-F238E27FC236}">
                <a16:creationId xmlns:a16="http://schemas.microsoft.com/office/drawing/2014/main" id="{A5EE72B6-7AD6-4364-B64C-AEFCC801B62C}"/>
              </a:ext>
            </a:extLst>
          </p:cNvPr>
          <p:cNvCxnSpPr>
            <a:cxnSpLocks/>
          </p:cNvCxnSpPr>
          <p:nvPr/>
        </p:nvCxnSpPr>
        <p:spPr>
          <a:xfrm>
            <a:off x="6872005" y="4949239"/>
            <a:ext cx="30968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4" name="Conector recto 483">
            <a:extLst>
              <a:ext uri="{FF2B5EF4-FFF2-40B4-BE49-F238E27FC236}">
                <a16:creationId xmlns:a16="http://schemas.microsoft.com/office/drawing/2014/main" id="{3637AF2A-160E-4AC2-A918-54773F0962E5}"/>
              </a:ext>
            </a:extLst>
          </p:cNvPr>
          <p:cNvCxnSpPr>
            <a:cxnSpLocks/>
          </p:cNvCxnSpPr>
          <p:nvPr/>
        </p:nvCxnSpPr>
        <p:spPr>
          <a:xfrm>
            <a:off x="7206367" y="5058699"/>
            <a:ext cx="29324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5" name="Conector recto 484">
            <a:extLst>
              <a:ext uri="{FF2B5EF4-FFF2-40B4-BE49-F238E27FC236}">
                <a16:creationId xmlns:a16="http://schemas.microsoft.com/office/drawing/2014/main" id="{90FD8FF1-31AB-4F9B-A2D3-2ECDAD818F72}"/>
              </a:ext>
            </a:extLst>
          </p:cNvPr>
          <p:cNvCxnSpPr>
            <a:cxnSpLocks/>
          </p:cNvCxnSpPr>
          <p:nvPr/>
        </p:nvCxnSpPr>
        <p:spPr>
          <a:xfrm>
            <a:off x="7499612" y="4948043"/>
            <a:ext cx="0" cy="11065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6" name="Conector recto 485">
            <a:extLst>
              <a:ext uri="{FF2B5EF4-FFF2-40B4-BE49-F238E27FC236}">
                <a16:creationId xmlns:a16="http://schemas.microsoft.com/office/drawing/2014/main" id="{5B4BCAF0-36C0-4079-9E94-2D79722C3616}"/>
              </a:ext>
            </a:extLst>
          </p:cNvPr>
          <p:cNvCxnSpPr>
            <a:cxnSpLocks/>
          </p:cNvCxnSpPr>
          <p:nvPr/>
        </p:nvCxnSpPr>
        <p:spPr>
          <a:xfrm>
            <a:off x="6202274" y="4948043"/>
            <a:ext cx="0" cy="11065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7" name="Conector recto 486">
            <a:extLst>
              <a:ext uri="{FF2B5EF4-FFF2-40B4-BE49-F238E27FC236}">
                <a16:creationId xmlns:a16="http://schemas.microsoft.com/office/drawing/2014/main" id="{6BFAE7F3-136E-4F2D-9750-FDEB4D99A019}"/>
              </a:ext>
            </a:extLst>
          </p:cNvPr>
          <p:cNvCxnSpPr>
            <a:cxnSpLocks/>
          </p:cNvCxnSpPr>
          <p:nvPr/>
        </p:nvCxnSpPr>
        <p:spPr>
          <a:xfrm>
            <a:off x="6197916" y="4779619"/>
            <a:ext cx="293836" cy="1"/>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8" name="Conector recto 487">
            <a:extLst>
              <a:ext uri="{FF2B5EF4-FFF2-40B4-BE49-F238E27FC236}">
                <a16:creationId xmlns:a16="http://schemas.microsoft.com/office/drawing/2014/main" id="{D0751D5E-A04B-41AC-AA3A-68FDBFF84140}"/>
              </a:ext>
            </a:extLst>
          </p:cNvPr>
          <p:cNvCxnSpPr>
            <a:cxnSpLocks/>
          </p:cNvCxnSpPr>
          <p:nvPr/>
        </p:nvCxnSpPr>
        <p:spPr>
          <a:xfrm>
            <a:off x="6844833" y="4779619"/>
            <a:ext cx="0" cy="110656"/>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9" name="Conector recto 488">
            <a:extLst>
              <a:ext uri="{FF2B5EF4-FFF2-40B4-BE49-F238E27FC236}">
                <a16:creationId xmlns:a16="http://schemas.microsoft.com/office/drawing/2014/main" id="{D4150248-7A8D-4C75-BE6B-BBEDDB948533}"/>
              </a:ext>
            </a:extLst>
          </p:cNvPr>
          <p:cNvCxnSpPr>
            <a:cxnSpLocks/>
          </p:cNvCxnSpPr>
          <p:nvPr/>
        </p:nvCxnSpPr>
        <p:spPr>
          <a:xfrm>
            <a:off x="6869515" y="4779619"/>
            <a:ext cx="0" cy="110656"/>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90" name="Conector recto 489">
            <a:extLst>
              <a:ext uri="{FF2B5EF4-FFF2-40B4-BE49-F238E27FC236}">
                <a16:creationId xmlns:a16="http://schemas.microsoft.com/office/drawing/2014/main" id="{6CC37691-FD88-4D48-BBE6-7A32B2D3168C}"/>
              </a:ext>
            </a:extLst>
          </p:cNvPr>
          <p:cNvCxnSpPr>
            <a:cxnSpLocks/>
          </p:cNvCxnSpPr>
          <p:nvPr/>
        </p:nvCxnSpPr>
        <p:spPr>
          <a:xfrm>
            <a:off x="7179196" y="4779619"/>
            <a:ext cx="0" cy="110656"/>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91" name="Conector recto 490">
            <a:extLst>
              <a:ext uri="{FF2B5EF4-FFF2-40B4-BE49-F238E27FC236}">
                <a16:creationId xmlns:a16="http://schemas.microsoft.com/office/drawing/2014/main" id="{54449BA7-D675-4CF9-9F28-EE487A405F8F}"/>
              </a:ext>
            </a:extLst>
          </p:cNvPr>
          <p:cNvCxnSpPr>
            <a:cxnSpLocks/>
          </p:cNvCxnSpPr>
          <p:nvPr/>
        </p:nvCxnSpPr>
        <p:spPr>
          <a:xfrm>
            <a:off x="7203878" y="4779619"/>
            <a:ext cx="0" cy="110656"/>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92" name="Conector recto 491">
            <a:extLst>
              <a:ext uri="{FF2B5EF4-FFF2-40B4-BE49-F238E27FC236}">
                <a16:creationId xmlns:a16="http://schemas.microsoft.com/office/drawing/2014/main" id="{3A05219B-0752-496B-85C2-37112D5DDBA7}"/>
              </a:ext>
            </a:extLst>
          </p:cNvPr>
          <p:cNvCxnSpPr>
            <a:cxnSpLocks/>
          </p:cNvCxnSpPr>
          <p:nvPr/>
        </p:nvCxnSpPr>
        <p:spPr>
          <a:xfrm>
            <a:off x="6491751" y="4779619"/>
            <a:ext cx="0" cy="110656"/>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93" name="Conector recto 492">
            <a:extLst>
              <a:ext uri="{FF2B5EF4-FFF2-40B4-BE49-F238E27FC236}">
                <a16:creationId xmlns:a16="http://schemas.microsoft.com/office/drawing/2014/main" id="{0625568C-8D44-435E-9789-3E4527DFB15C}"/>
              </a:ext>
            </a:extLst>
          </p:cNvPr>
          <p:cNvCxnSpPr>
            <a:cxnSpLocks/>
          </p:cNvCxnSpPr>
          <p:nvPr/>
        </p:nvCxnSpPr>
        <p:spPr>
          <a:xfrm>
            <a:off x="6516433" y="4779619"/>
            <a:ext cx="0" cy="110656"/>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94" name="Conector recto 493">
            <a:extLst>
              <a:ext uri="{FF2B5EF4-FFF2-40B4-BE49-F238E27FC236}">
                <a16:creationId xmlns:a16="http://schemas.microsoft.com/office/drawing/2014/main" id="{A0CD79A0-52C2-41BC-8FE6-04140D92B0A8}"/>
              </a:ext>
            </a:extLst>
          </p:cNvPr>
          <p:cNvCxnSpPr>
            <a:cxnSpLocks/>
          </p:cNvCxnSpPr>
          <p:nvPr/>
        </p:nvCxnSpPr>
        <p:spPr>
          <a:xfrm>
            <a:off x="6516433" y="4779619"/>
            <a:ext cx="327556"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95" name="Conector recto 494">
            <a:extLst>
              <a:ext uri="{FF2B5EF4-FFF2-40B4-BE49-F238E27FC236}">
                <a16:creationId xmlns:a16="http://schemas.microsoft.com/office/drawing/2014/main" id="{D28C32C9-F4EC-4568-B554-A7878A47ACE9}"/>
              </a:ext>
            </a:extLst>
          </p:cNvPr>
          <p:cNvCxnSpPr>
            <a:cxnSpLocks/>
          </p:cNvCxnSpPr>
          <p:nvPr/>
        </p:nvCxnSpPr>
        <p:spPr>
          <a:xfrm>
            <a:off x="6516433" y="4890275"/>
            <a:ext cx="3275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96" name="Conector recto 495">
            <a:extLst>
              <a:ext uri="{FF2B5EF4-FFF2-40B4-BE49-F238E27FC236}">
                <a16:creationId xmlns:a16="http://schemas.microsoft.com/office/drawing/2014/main" id="{53E39961-9A2E-43BF-A5B7-86ED92CEF8B9}"/>
              </a:ext>
            </a:extLst>
          </p:cNvPr>
          <p:cNvCxnSpPr>
            <a:cxnSpLocks/>
          </p:cNvCxnSpPr>
          <p:nvPr/>
        </p:nvCxnSpPr>
        <p:spPr>
          <a:xfrm>
            <a:off x="6197916" y="4890275"/>
            <a:ext cx="29383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97" name="Conector recto 496">
            <a:extLst>
              <a:ext uri="{FF2B5EF4-FFF2-40B4-BE49-F238E27FC236}">
                <a16:creationId xmlns:a16="http://schemas.microsoft.com/office/drawing/2014/main" id="{BABD822C-8D0E-4B6E-88ED-A2DAE709988B}"/>
              </a:ext>
            </a:extLst>
          </p:cNvPr>
          <p:cNvCxnSpPr>
            <a:cxnSpLocks/>
          </p:cNvCxnSpPr>
          <p:nvPr/>
        </p:nvCxnSpPr>
        <p:spPr>
          <a:xfrm>
            <a:off x="6869515" y="4890275"/>
            <a:ext cx="30968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98" name="Conector recto 497">
            <a:extLst>
              <a:ext uri="{FF2B5EF4-FFF2-40B4-BE49-F238E27FC236}">
                <a16:creationId xmlns:a16="http://schemas.microsoft.com/office/drawing/2014/main" id="{E100D218-2093-48C6-8458-27999A79B51A}"/>
              </a:ext>
            </a:extLst>
          </p:cNvPr>
          <p:cNvCxnSpPr>
            <a:cxnSpLocks/>
          </p:cNvCxnSpPr>
          <p:nvPr/>
        </p:nvCxnSpPr>
        <p:spPr>
          <a:xfrm flipV="1">
            <a:off x="7204722" y="4778422"/>
            <a:ext cx="292401" cy="1196"/>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99" name="Conector recto 498">
            <a:extLst>
              <a:ext uri="{FF2B5EF4-FFF2-40B4-BE49-F238E27FC236}">
                <a16:creationId xmlns:a16="http://schemas.microsoft.com/office/drawing/2014/main" id="{6FD77579-B859-4F21-850F-042FD1D92EDE}"/>
              </a:ext>
            </a:extLst>
          </p:cNvPr>
          <p:cNvCxnSpPr>
            <a:cxnSpLocks/>
          </p:cNvCxnSpPr>
          <p:nvPr/>
        </p:nvCxnSpPr>
        <p:spPr>
          <a:xfrm>
            <a:off x="6869515" y="4779619"/>
            <a:ext cx="30968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00" name="Conector recto 499">
            <a:extLst>
              <a:ext uri="{FF2B5EF4-FFF2-40B4-BE49-F238E27FC236}">
                <a16:creationId xmlns:a16="http://schemas.microsoft.com/office/drawing/2014/main" id="{CF747FDE-4569-4574-B0D8-B1D3A7C5B14B}"/>
              </a:ext>
            </a:extLst>
          </p:cNvPr>
          <p:cNvCxnSpPr>
            <a:cxnSpLocks/>
          </p:cNvCxnSpPr>
          <p:nvPr/>
        </p:nvCxnSpPr>
        <p:spPr>
          <a:xfrm>
            <a:off x="7203878" y="4889078"/>
            <a:ext cx="29324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01" name="Conector recto 500">
            <a:extLst>
              <a:ext uri="{FF2B5EF4-FFF2-40B4-BE49-F238E27FC236}">
                <a16:creationId xmlns:a16="http://schemas.microsoft.com/office/drawing/2014/main" id="{6520ACA5-1E11-4C2B-9968-4A6E8FA78DC3}"/>
              </a:ext>
            </a:extLst>
          </p:cNvPr>
          <p:cNvCxnSpPr>
            <a:cxnSpLocks/>
          </p:cNvCxnSpPr>
          <p:nvPr/>
        </p:nvCxnSpPr>
        <p:spPr>
          <a:xfrm>
            <a:off x="7497123" y="4778422"/>
            <a:ext cx="0" cy="110656"/>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02" name="Conector recto 501">
            <a:extLst>
              <a:ext uri="{FF2B5EF4-FFF2-40B4-BE49-F238E27FC236}">
                <a16:creationId xmlns:a16="http://schemas.microsoft.com/office/drawing/2014/main" id="{D97F3718-844E-4F48-A5CD-0C2B06154F6F}"/>
              </a:ext>
            </a:extLst>
          </p:cNvPr>
          <p:cNvCxnSpPr>
            <a:cxnSpLocks/>
          </p:cNvCxnSpPr>
          <p:nvPr/>
        </p:nvCxnSpPr>
        <p:spPr>
          <a:xfrm>
            <a:off x="6199785" y="4778422"/>
            <a:ext cx="0" cy="110656"/>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pic>
        <p:nvPicPr>
          <p:cNvPr id="503" name="Imagen 502">
            <a:extLst>
              <a:ext uri="{FF2B5EF4-FFF2-40B4-BE49-F238E27FC236}">
                <a16:creationId xmlns:a16="http://schemas.microsoft.com/office/drawing/2014/main" id="{A2DB8F9E-A8A7-4A2C-AE3F-106FC95CB055}"/>
              </a:ext>
            </a:extLst>
          </p:cNvPr>
          <p:cNvPicPr>
            <a:picLocks noChangeAspect="1"/>
          </p:cNvPicPr>
          <p:nvPr/>
        </p:nvPicPr>
        <p:blipFill rotWithShape="1">
          <a:blip r:embed="rId4">
            <a:duotone>
              <a:schemeClr val="bg2">
                <a:shade val="45000"/>
                <a:satMod val="135000"/>
              </a:schemeClr>
              <a:prstClr val="white"/>
            </a:duotone>
          </a:blip>
          <a:srcRect r="4845" b="93343"/>
          <a:stretch/>
        </p:blipFill>
        <p:spPr>
          <a:xfrm>
            <a:off x="6095409" y="4852123"/>
            <a:ext cx="1517904" cy="62764"/>
          </a:xfrm>
          <a:prstGeom prst="rect">
            <a:avLst/>
          </a:prstGeom>
          <a:ln w="28575">
            <a:solidFill>
              <a:schemeClr val="tx1"/>
            </a:solidFill>
          </a:ln>
          <a:effectLst>
            <a:outerShdw blurRad="50800" dist="38100" dir="2700000" algn="tl" rotWithShape="0">
              <a:prstClr val="black">
                <a:alpha val="40000"/>
              </a:prstClr>
            </a:outerShdw>
          </a:effectLst>
        </p:spPr>
      </p:pic>
      <p:cxnSp>
        <p:nvCxnSpPr>
          <p:cNvPr id="504" name="Conector recto 503">
            <a:extLst>
              <a:ext uri="{FF2B5EF4-FFF2-40B4-BE49-F238E27FC236}">
                <a16:creationId xmlns:a16="http://schemas.microsoft.com/office/drawing/2014/main" id="{422D872D-C269-4F76-8B53-61F45488B621}"/>
              </a:ext>
            </a:extLst>
          </p:cNvPr>
          <p:cNvCxnSpPr>
            <a:cxnSpLocks/>
          </p:cNvCxnSpPr>
          <p:nvPr/>
        </p:nvCxnSpPr>
        <p:spPr>
          <a:xfrm flipV="1">
            <a:off x="6578843" y="5152900"/>
            <a:ext cx="0" cy="6171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05" name="Conector recto 504">
            <a:extLst>
              <a:ext uri="{FF2B5EF4-FFF2-40B4-BE49-F238E27FC236}">
                <a16:creationId xmlns:a16="http://schemas.microsoft.com/office/drawing/2014/main" id="{2C3B3B89-6333-4EBD-A696-A629DB30D0A6}"/>
              </a:ext>
            </a:extLst>
          </p:cNvPr>
          <p:cNvCxnSpPr>
            <a:cxnSpLocks/>
          </p:cNvCxnSpPr>
          <p:nvPr/>
        </p:nvCxnSpPr>
        <p:spPr>
          <a:xfrm>
            <a:off x="6553449" y="5189705"/>
            <a:ext cx="196" cy="9840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06" name="Conector recto 505">
            <a:extLst>
              <a:ext uri="{FF2B5EF4-FFF2-40B4-BE49-F238E27FC236}">
                <a16:creationId xmlns:a16="http://schemas.microsoft.com/office/drawing/2014/main" id="{F2341A54-7F15-443B-85A4-F47A16948733}"/>
              </a:ext>
            </a:extLst>
          </p:cNvPr>
          <p:cNvCxnSpPr>
            <a:cxnSpLocks/>
          </p:cNvCxnSpPr>
          <p:nvPr/>
        </p:nvCxnSpPr>
        <p:spPr>
          <a:xfrm>
            <a:off x="6127184" y="5185983"/>
            <a:ext cx="1" cy="10102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07" name="Conector recto 506">
            <a:extLst>
              <a:ext uri="{FF2B5EF4-FFF2-40B4-BE49-F238E27FC236}">
                <a16:creationId xmlns:a16="http://schemas.microsoft.com/office/drawing/2014/main" id="{650C95E4-C4E2-4B17-8A94-6DA6C3E9EDA8}"/>
              </a:ext>
            </a:extLst>
          </p:cNvPr>
          <p:cNvCxnSpPr>
            <a:cxnSpLocks/>
          </p:cNvCxnSpPr>
          <p:nvPr/>
        </p:nvCxnSpPr>
        <p:spPr>
          <a:xfrm>
            <a:off x="6127184" y="5188507"/>
            <a:ext cx="42646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08" name="Conector recto 507">
            <a:extLst>
              <a:ext uri="{FF2B5EF4-FFF2-40B4-BE49-F238E27FC236}">
                <a16:creationId xmlns:a16="http://schemas.microsoft.com/office/drawing/2014/main" id="{A6B5D3C0-DDD0-4B5B-9AA4-361C8F1E9816}"/>
              </a:ext>
            </a:extLst>
          </p:cNvPr>
          <p:cNvCxnSpPr>
            <a:cxnSpLocks/>
          </p:cNvCxnSpPr>
          <p:nvPr/>
        </p:nvCxnSpPr>
        <p:spPr>
          <a:xfrm>
            <a:off x="6127184" y="5288909"/>
            <a:ext cx="42646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09" name="Conector recto 508">
            <a:extLst>
              <a:ext uri="{FF2B5EF4-FFF2-40B4-BE49-F238E27FC236}">
                <a16:creationId xmlns:a16="http://schemas.microsoft.com/office/drawing/2014/main" id="{DE4D19BA-B039-41A0-BAC1-5891740D1E29}"/>
              </a:ext>
            </a:extLst>
          </p:cNvPr>
          <p:cNvCxnSpPr>
            <a:cxnSpLocks/>
          </p:cNvCxnSpPr>
          <p:nvPr/>
        </p:nvCxnSpPr>
        <p:spPr>
          <a:xfrm>
            <a:off x="6192786" y="5319155"/>
            <a:ext cx="0" cy="47461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10" name="Conector recto 509">
            <a:extLst>
              <a:ext uri="{FF2B5EF4-FFF2-40B4-BE49-F238E27FC236}">
                <a16:creationId xmlns:a16="http://schemas.microsoft.com/office/drawing/2014/main" id="{4FAF53C6-A029-4E5B-9174-7206E501CAFF}"/>
              </a:ext>
            </a:extLst>
          </p:cNvPr>
          <p:cNvCxnSpPr>
            <a:cxnSpLocks/>
          </p:cNvCxnSpPr>
          <p:nvPr/>
        </p:nvCxnSpPr>
        <p:spPr>
          <a:xfrm>
            <a:off x="6491751" y="5319617"/>
            <a:ext cx="0" cy="47461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11" name="Conector recto 510">
            <a:extLst>
              <a:ext uri="{FF2B5EF4-FFF2-40B4-BE49-F238E27FC236}">
                <a16:creationId xmlns:a16="http://schemas.microsoft.com/office/drawing/2014/main" id="{566BA91A-CB4D-44EC-BE1B-C525113BB4FF}"/>
              </a:ext>
            </a:extLst>
          </p:cNvPr>
          <p:cNvCxnSpPr>
            <a:cxnSpLocks/>
          </p:cNvCxnSpPr>
          <p:nvPr/>
        </p:nvCxnSpPr>
        <p:spPr>
          <a:xfrm>
            <a:off x="6192785" y="5319155"/>
            <a:ext cx="29896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12" name="Conector recto 511">
            <a:extLst>
              <a:ext uri="{FF2B5EF4-FFF2-40B4-BE49-F238E27FC236}">
                <a16:creationId xmlns:a16="http://schemas.microsoft.com/office/drawing/2014/main" id="{35931463-881E-420A-9A2B-3B34AAC393E1}"/>
              </a:ext>
            </a:extLst>
          </p:cNvPr>
          <p:cNvCxnSpPr>
            <a:cxnSpLocks/>
          </p:cNvCxnSpPr>
          <p:nvPr/>
        </p:nvCxnSpPr>
        <p:spPr>
          <a:xfrm>
            <a:off x="6344833" y="5319155"/>
            <a:ext cx="0" cy="47461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13" name="Conector recto 512">
            <a:extLst>
              <a:ext uri="{FF2B5EF4-FFF2-40B4-BE49-F238E27FC236}">
                <a16:creationId xmlns:a16="http://schemas.microsoft.com/office/drawing/2014/main" id="{22FE1089-E7F1-48EF-B309-27D29066FDC4}"/>
              </a:ext>
            </a:extLst>
          </p:cNvPr>
          <p:cNvCxnSpPr>
            <a:cxnSpLocks/>
          </p:cNvCxnSpPr>
          <p:nvPr/>
        </p:nvCxnSpPr>
        <p:spPr>
          <a:xfrm>
            <a:off x="6168305" y="5319155"/>
            <a:ext cx="0" cy="47461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14" name="Conector recto 513">
            <a:extLst>
              <a:ext uri="{FF2B5EF4-FFF2-40B4-BE49-F238E27FC236}">
                <a16:creationId xmlns:a16="http://schemas.microsoft.com/office/drawing/2014/main" id="{2CBCE13D-ED4D-4A3F-ACE2-013A0E971454}"/>
              </a:ext>
            </a:extLst>
          </p:cNvPr>
          <p:cNvCxnSpPr>
            <a:cxnSpLocks/>
          </p:cNvCxnSpPr>
          <p:nvPr/>
        </p:nvCxnSpPr>
        <p:spPr>
          <a:xfrm>
            <a:off x="6128720" y="5319155"/>
            <a:ext cx="0" cy="47461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15" name="Conector recto 514">
            <a:extLst>
              <a:ext uri="{FF2B5EF4-FFF2-40B4-BE49-F238E27FC236}">
                <a16:creationId xmlns:a16="http://schemas.microsoft.com/office/drawing/2014/main" id="{20208CB7-FCE0-45DD-B7E7-CDB930DEB95B}"/>
              </a:ext>
            </a:extLst>
          </p:cNvPr>
          <p:cNvCxnSpPr>
            <a:cxnSpLocks/>
          </p:cNvCxnSpPr>
          <p:nvPr/>
        </p:nvCxnSpPr>
        <p:spPr>
          <a:xfrm>
            <a:off x="6516433" y="5319155"/>
            <a:ext cx="0" cy="47461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16" name="Conector recto 515">
            <a:extLst>
              <a:ext uri="{FF2B5EF4-FFF2-40B4-BE49-F238E27FC236}">
                <a16:creationId xmlns:a16="http://schemas.microsoft.com/office/drawing/2014/main" id="{2215940B-E2D2-4CDB-93D7-0BFA98AFEEED}"/>
              </a:ext>
            </a:extLst>
          </p:cNvPr>
          <p:cNvCxnSpPr>
            <a:cxnSpLocks/>
          </p:cNvCxnSpPr>
          <p:nvPr/>
        </p:nvCxnSpPr>
        <p:spPr>
          <a:xfrm>
            <a:off x="6553448" y="5319155"/>
            <a:ext cx="0" cy="47461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17" name="Conector recto 516">
            <a:extLst>
              <a:ext uri="{FF2B5EF4-FFF2-40B4-BE49-F238E27FC236}">
                <a16:creationId xmlns:a16="http://schemas.microsoft.com/office/drawing/2014/main" id="{115F7CA8-5F39-4207-94FF-A2E31E699016}"/>
              </a:ext>
            </a:extLst>
          </p:cNvPr>
          <p:cNvCxnSpPr>
            <a:cxnSpLocks/>
          </p:cNvCxnSpPr>
          <p:nvPr/>
        </p:nvCxnSpPr>
        <p:spPr>
          <a:xfrm>
            <a:off x="6127184" y="5319155"/>
            <a:ext cx="41121"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18" name="Conector recto 517">
            <a:extLst>
              <a:ext uri="{FF2B5EF4-FFF2-40B4-BE49-F238E27FC236}">
                <a16:creationId xmlns:a16="http://schemas.microsoft.com/office/drawing/2014/main" id="{382F2033-DE69-4DA1-958F-6B6CDFD9993A}"/>
              </a:ext>
            </a:extLst>
          </p:cNvPr>
          <p:cNvCxnSpPr>
            <a:cxnSpLocks/>
          </p:cNvCxnSpPr>
          <p:nvPr/>
        </p:nvCxnSpPr>
        <p:spPr>
          <a:xfrm>
            <a:off x="6516433" y="5319816"/>
            <a:ext cx="41121"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19" name="Conector recto 518">
            <a:extLst>
              <a:ext uri="{FF2B5EF4-FFF2-40B4-BE49-F238E27FC236}">
                <a16:creationId xmlns:a16="http://schemas.microsoft.com/office/drawing/2014/main" id="{5EB1FDDD-5A62-4FA2-8777-B8DB7F0CFF98}"/>
              </a:ext>
            </a:extLst>
          </p:cNvPr>
          <p:cNvCxnSpPr>
            <a:cxnSpLocks/>
          </p:cNvCxnSpPr>
          <p:nvPr/>
        </p:nvCxnSpPr>
        <p:spPr>
          <a:xfrm>
            <a:off x="6859600" y="5188507"/>
            <a:ext cx="0" cy="10121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20" name="Conector recto 519">
            <a:extLst>
              <a:ext uri="{FF2B5EF4-FFF2-40B4-BE49-F238E27FC236}">
                <a16:creationId xmlns:a16="http://schemas.microsoft.com/office/drawing/2014/main" id="{9FA9F29B-15E8-441A-A57A-46646B66BE06}"/>
              </a:ext>
            </a:extLst>
          </p:cNvPr>
          <p:cNvCxnSpPr>
            <a:cxnSpLocks/>
          </p:cNvCxnSpPr>
          <p:nvPr/>
        </p:nvCxnSpPr>
        <p:spPr>
          <a:xfrm>
            <a:off x="6859839" y="5319155"/>
            <a:ext cx="0" cy="445775"/>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21" name="Conector recto 520">
            <a:extLst>
              <a:ext uri="{FF2B5EF4-FFF2-40B4-BE49-F238E27FC236}">
                <a16:creationId xmlns:a16="http://schemas.microsoft.com/office/drawing/2014/main" id="{ED9D73B7-5020-41DC-8061-C734358FE271}"/>
              </a:ext>
            </a:extLst>
          </p:cNvPr>
          <p:cNvCxnSpPr>
            <a:cxnSpLocks/>
          </p:cNvCxnSpPr>
          <p:nvPr/>
        </p:nvCxnSpPr>
        <p:spPr>
          <a:xfrm>
            <a:off x="6605864" y="5189705"/>
            <a:ext cx="249853"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22" name="Conector recto 521">
            <a:extLst>
              <a:ext uri="{FF2B5EF4-FFF2-40B4-BE49-F238E27FC236}">
                <a16:creationId xmlns:a16="http://schemas.microsoft.com/office/drawing/2014/main" id="{DDBF087F-9A61-4F91-A7A4-A27FD7AF24BA}"/>
              </a:ext>
            </a:extLst>
          </p:cNvPr>
          <p:cNvCxnSpPr>
            <a:cxnSpLocks/>
          </p:cNvCxnSpPr>
          <p:nvPr/>
        </p:nvCxnSpPr>
        <p:spPr>
          <a:xfrm>
            <a:off x="6610886" y="5319155"/>
            <a:ext cx="243474"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23" name="Conector recto 522">
            <a:extLst>
              <a:ext uri="{FF2B5EF4-FFF2-40B4-BE49-F238E27FC236}">
                <a16:creationId xmlns:a16="http://schemas.microsoft.com/office/drawing/2014/main" id="{F2893650-2C38-4993-9194-B2D09E7CEA22}"/>
              </a:ext>
            </a:extLst>
          </p:cNvPr>
          <p:cNvCxnSpPr>
            <a:cxnSpLocks/>
          </p:cNvCxnSpPr>
          <p:nvPr/>
        </p:nvCxnSpPr>
        <p:spPr>
          <a:xfrm>
            <a:off x="6605864" y="5287010"/>
            <a:ext cx="25373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24" name="Conector recto 523">
            <a:extLst>
              <a:ext uri="{FF2B5EF4-FFF2-40B4-BE49-F238E27FC236}">
                <a16:creationId xmlns:a16="http://schemas.microsoft.com/office/drawing/2014/main" id="{338C26CC-3B69-4D8D-9F83-2315A7A3C2D2}"/>
              </a:ext>
            </a:extLst>
          </p:cNvPr>
          <p:cNvCxnSpPr>
            <a:cxnSpLocks/>
          </p:cNvCxnSpPr>
          <p:nvPr/>
        </p:nvCxnSpPr>
        <p:spPr>
          <a:xfrm>
            <a:off x="6605863" y="5319155"/>
            <a:ext cx="0" cy="44444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25" name="Conector recto 524">
            <a:extLst>
              <a:ext uri="{FF2B5EF4-FFF2-40B4-BE49-F238E27FC236}">
                <a16:creationId xmlns:a16="http://schemas.microsoft.com/office/drawing/2014/main" id="{916D2243-2F0D-4E13-A0F4-CFBF4729CD6D}"/>
              </a:ext>
            </a:extLst>
          </p:cNvPr>
          <p:cNvCxnSpPr>
            <a:cxnSpLocks/>
          </p:cNvCxnSpPr>
          <p:nvPr/>
        </p:nvCxnSpPr>
        <p:spPr>
          <a:xfrm>
            <a:off x="6605863" y="5183537"/>
            <a:ext cx="0" cy="10121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26" name="Conector recto 525">
            <a:extLst>
              <a:ext uri="{FF2B5EF4-FFF2-40B4-BE49-F238E27FC236}">
                <a16:creationId xmlns:a16="http://schemas.microsoft.com/office/drawing/2014/main" id="{C1940C76-5F6C-4C7E-A190-538B7A0BA7F7}"/>
              </a:ext>
            </a:extLst>
          </p:cNvPr>
          <p:cNvCxnSpPr>
            <a:cxnSpLocks/>
          </p:cNvCxnSpPr>
          <p:nvPr/>
        </p:nvCxnSpPr>
        <p:spPr>
          <a:xfrm>
            <a:off x="3722746" y="5285968"/>
            <a:ext cx="2337878" cy="415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27" name="Conector recto 526">
            <a:extLst>
              <a:ext uri="{FF2B5EF4-FFF2-40B4-BE49-F238E27FC236}">
                <a16:creationId xmlns:a16="http://schemas.microsoft.com/office/drawing/2014/main" id="{45A7C227-75E3-4120-9949-3B5C7660BD09}"/>
              </a:ext>
            </a:extLst>
          </p:cNvPr>
          <p:cNvCxnSpPr>
            <a:cxnSpLocks/>
          </p:cNvCxnSpPr>
          <p:nvPr/>
        </p:nvCxnSpPr>
        <p:spPr>
          <a:xfrm>
            <a:off x="3722747" y="5205899"/>
            <a:ext cx="233787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529" name="Rectángulo 528">
            <a:extLst>
              <a:ext uri="{FF2B5EF4-FFF2-40B4-BE49-F238E27FC236}">
                <a16:creationId xmlns:a16="http://schemas.microsoft.com/office/drawing/2014/main" id="{AF7233CB-FCE2-4937-B4E0-4EAA51A7AAF3}"/>
              </a:ext>
            </a:extLst>
          </p:cNvPr>
          <p:cNvSpPr/>
          <p:nvPr/>
        </p:nvSpPr>
        <p:spPr>
          <a:xfrm>
            <a:off x="6102849" y="5763602"/>
            <a:ext cx="1180252" cy="6485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cxnSp>
        <p:nvCxnSpPr>
          <p:cNvPr id="532" name="Conector recto 531">
            <a:extLst>
              <a:ext uri="{FF2B5EF4-FFF2-40B4-BE49-F238E27FC236}">
                <a16:creationId xmlns:a16="http://schemas.microsoft.com/office/drawing/2014/main" id="{15098A78-B0E3-4A64-B244-23641FA87587}"/>
              </a:ext>
            </a:extLst>
          </p:cNvPr>
          <p:cNvCxnSpPr>
            <a:cxnSpLocks/>
          </p:cNvCxnSpPr>
          <p:nvPr/>
        </p:nvCxnSpPr>
        <p:spPr>
          <a:xfrm flipV="1">
            <a:off x="6884196" y="5164068"/>
            <a:ext cx="0" cy="6171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5" name="Conector recto 254">
            <a:extLst>
              <a:ext uri="{FF2B5EF4-FFF2-40B4-BE49-F238E27FC236}">
                <a16:creationId xmlns:a16="http://schemas.microsoft.com/office/drawing/2014/main" id="{ED528374-517A-4683-850E-64F120506D6D}"/>
              </a:ext>
            </a:extLst>
          </p:cNvPr>
          <p:cNvCxnSpPr>
            <a:cxnSpLocks/>
          </p:cNvCxnSpPr>
          <p:nvPr/>
        </p:nvCxnSpPr>
        <p:spPr>
          <a:xfrm>
            <a:off x="3675612" y="5742817"/>
            <a:ext cx="2398207" cy="284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6" name="Conector recto 255">
            <a:extLst>
              <a:ext uri="{FF2B5EF4-FFF2-40B4-BE49-F238E27FC236}">
                <a16:creationId xmlns:a16="http://schemas.microsoft.com/office/drawing/2014/main" id="{B26B44AD-2F3D-4C19-BF5F-FF3FFCCC93E7}"/>
              </a:ext>
            </a:extLst>
          </p:cNvPr>
          <p:cNvCxnSpPr>
            <a:cxnSpLocks/>
          </p:cNvCxnSpPr>
          <p:nvPr/>
        </p:nvCxnSpPr>
        <p:spPr>
          <a:xfrm flipH="1">
            <a:off x="2682872" y="2500175"/>
            <a:ext cx="741" cy="433935"/>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7" name="Conector recto 256">
            <a:extLst>
              <a:ext uri="{FF2B5EF4-FFF2-40B4-BE49-F238E27FC236}">
                <a16:creationId xmlns:a16="http://schemas.microsoft.com/office/drawing/2014/main" id="{A2D29F7E-4CB7-4AF2-B01B-BD9456D0E2D3}"/>
              </a:ext>
            </a:extLst>
          </p:cNvPr>
          <p:cNvCxnSpPr>
            <a:cxnSpLocks/>
          </p:cNvCxnSpPr>
          <p:nvPr/>
        </p:nvCxnSpPr>
        <p:spPr>
          <a:xfrm>
            <a:off x="2945094" y="2496924"/>
            <a:ext cx="75" cy="42713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8" name="Conector recto 257">
            <a:extLst>
              <a:ext uri="{FF2B5EF4-FFF2-40B4-BE49-F238E27FC236}">
                <a16:creationId xmlns:a16="http://schemas.microsoft.com/office/drawing/2014/main" id="{7BB36674-7124-4384-8142-16C2684AD2D2}"/>
              </a:ext>
            </a:extLst>
          </p:cNvPr>
          <p:cNvCxnSpPr>
            <a:cxnSpLocks/>
          </p:cNvCxnSpPr>
          <p:nvPr/>
        </p:nvCxnSpPr>
        <p:spPr>
          <a:xfrm flipH="1">
            <a:off x="2968694" y="2496924"/>
            <a:ext cx="1814" cy="43248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9" name="Conector recto 258">
            <a:extLst>
              <a:ext uri="{FF2B5EF4-FFF2-40B4-BE49-F238E27FC236}">
                <a16:creationId xmlns:a16="http://schemas.microsoft.com/office/drawing/2014/main" id="{0F5C1DB0-F874-47EC-8CBC-5BF4D8ADDB7D}"/>
              </a:ext>
            </a:extLst>
          </p:cNvPr>
          <p:cNvCxnSpPr>
            <a:cxnSpLocks/>
          </p:cNvCxnSpPr>
          <p:nvPr/>
        </p:nvCxnSpPr>
        <p:spPr>
          <a:xfrm>
            <a:off x="3253708" y="2496924"/>
            <a:ext cx="1926" cy="43032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0" name="Conector recto 259">
            <a:extLst>
              <a:ext uri="{FF2B5EF4-FFF2-40B4-BE49-F238E27FC236}">
                <a16:creationId xmlns:a16="http://schemas.microsoft.com/office/drawing/2014/main" id="{8F44B797-5D77-49E5-BA77-3853559C3699}"/>
              </a:ext>
            </a:extLst>
          </p:cNvPr>
          <p:cNvCxnSpPr>
            <a:cxnSpLocks/>
          </p:cNvCxnSpPr>
          <p:nvPr/>
        </p:nvCxnSpPr>
        <p:spPr>
          <a:xfrm flipH="1">
            <a:off x="3280240" y="2496924"/>
            <a:ext cx="101" cy="42713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1" name="Conector recto 260">
            <a:extLst>
              <a:ext uri="{FF2B5EF4-FFF2-40B4-BE49-F238E27FC236}">
                <a16:creationId xmlns:a16="http://schemas.microsoft.com/office/drawing/2014/main" id="{37BC4B1C-4BC2-4326-9BE6-FE3A201DF242}"/>
              </a:ext>
            </a:extLst>
          </p:cNvPr>
          <p:cNvCxnSpPr>
            <a:cxnSpLocks/>
          </p:cNvCxnSpPr>
          <p:nvPr/>
        </p:nvCxnSpPr>
        <p:spPr>
          <a:xfrm>
            <a:off x="3538337" y="2496924"/>
            <a:ext cx="152" cy="437185"/>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2" name="Conector recto 261">
            <a:extLst>
              <a:ext uri="{FF2B5EF4-FFF2-40B4-BE49-F238E27FC236}">
                <a16:creationId xmlns:a16="http://schemas.microsoft.com/office/drawing/2014/main" id="{968B2B36-897F-494F-9B4E-AA95466B016D}"/>
              </a:ext>
            </a:extLst>
          </p:cNvPr>
          <p:cNvCxnSpPr>
            <a:cxnSpLocks/>
          </p:cNvCxnSpPr>
          <p:nvPr/>
        </p:nvCxnSpPr>
        <p:spPr>
          <a:xfrm>
            <a:off x="3582196" y="2924063"/>
            <a:ext cx="518889" cy="572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Conector recto 6">
            <a:extLst>
              <a:ext uri="{FF2B5EF4-FFF2-40B4-BE49-F238E27FC236}">
                <a16:creationId xmlns:a16="http://schemas.microsoft.com/office/drawing/2014/main" id="{F6BFFF28-BFC8-45E4-BB10-55182C53FC12}"/>
              </a:ext>
            </a:extLst>
          </p:cNvPr>
          <p:cNvCxnSpPr/>
          <p:nvPr/>
        </p:nvCxnSpPr>
        <p:spPr>
          <a:xfrm flipH="1" flipV="1">
            <a:off x="2643328" y="2929412"/>
            <a:ext cx="938868" cy="37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pic>
        <p:nvPicPr>
          <p:cNvPr id="263" name="Imagen 262">
            <a:extLst>
              <a:ext uri="{FF2B5EF4-FFF2-40B4-BE49-F238E27FC236}">
                <a16:creationId xmlns:a16="http://schemas.microsoft.com/office/drawing/2014/main" id="{E10E3247-F4DC-4C32-A97B-836DEDA14492}"/>
              </a:ext>
            </a:extLst>
          </p:cNvPr>
          <p:cNvPicPr>
            <a:picLocks noChangeAspect="1"/>
          </p:cNvPicPr>
          <p:nvPr/>
        </p:nvPicPr>
        <p:blipFill rotWithShape="1">
          <a:blip r:embed="rId4">
            <a:duotone>
              <a:schemeClr val="bg2">
                <a:shade val="45000"/>
                <a:satMod val="135000"/>
              </a:schemeClr>
              <a:prstClr val="white"/>
            </a:duotone>
          </a:blip>
          <a:srcRect r="4845" b="93343"/>
          <a:stretch/>
        </p:blipFill>
        <p:spPr>
          <a:xfrm>
            <a:off x="2575430" y="2026785"/>
            <a:ext cx="2179384" cy="58783"/>
          </a:xfrm>
          <a:prstGeom prst="rect">
            <a:avLst/>
          </a:prstGeom>
          <a:ln w="19050">
            <a:solidFill>
              <a:schemeClr val="tx1"/>
            </a:solidFill>
          </a:ln>
          <a:effectLst/>
        </p:spPr>
      </p:pic>
      <p:cxnSp>
        <p:nvCxnSpPr>
          <p:cNvPr id="266" name="Conector recto 265">
            <a:extLst>
              <a:ext uri="{FF2B5EF4-FFF2-40B4-BE49-F238E27FC236}">
                <a16:creationId xmlns:a16="http://schemas.microsoft.com/office/drawing/2014/main" id="{7FF51D57-A263-4792-B2E3-08AE645D48A0}"/>
              </a:ext>
            </a:extLst>
          </p:cNvPr>
          <p:cNvCxnSpPr>
            <a:cxnSpLocks/>
          </p:cNvCxnSpPr>
          <p:nvPr/>
        </p:nvCxnSpPr>
        <p:spPr>
          <a:xfrm flipH="1">
            <a:off x="4115869" y="2930105"/>
            <a:ext cx="5225263" cy="314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7" name="Conector recto 266">
            <a:extLst>
              <a:ext uri="{FF2B5EF4-FFF2-40B4-BE49-F238E27FC236}">
                <a16:creationId xmlns:a16="http://schemas.microsoft.com/office/drawing/2014/main" id="{102BDF14-5C06-4FA3-8AF6-80C7AD812377}"/>
              </a:ext>
            </a:extLst>
          </p:cNvPr>
          <p:cNvCxnSpPr>
            <a:cxnSpLocks/>
          </p:cNvCxnSpPr>
          <p:nvPr/>
        </p:nvCxnSpPr>
        <p:spPr>
          <a:xfrm flipV="1">
            <a:off x="2643328" y="2100450"/>
            <a:ext cx="0" cy="15660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1" name="Conector recto 270">
            <a:extLst>
              <a:ext uri="{FF2B5EF4-FFF2-40B4-BE49-F238E27FC236}">
                <a16:creationId xmlns:a16="http://schemas.microsoft.com/office/drawing/2014/main" id="{F20EFB3D-0FE6-4586-AAE7-6902246232C2}"/>
              </a:ext>
            </a:extLst>
          </p:cNvPr>
          <p:cNvCxnSpPr>
            <a:cxnSpLocks/>
          </p:cNvCxnSpPr>
          <p:nvPr/>
        </p:nvCxnSpPr>
        <p:spPr>
          <a:xfrm>
            <a:off x="4015459" y="2252268"/>
            <a:ext cx="412441" cy="180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5" name="Conector recto 274">
            <a:extLst>
              <a:ext uri="{FF2B5EF4-FFF2-40B4-BE49-F238E27FC236}">
                <a16:creationId xmlns:a16="http://schemas.microsoft.com/office/drawing/2014/main" id="{4F341BA0-896F-4E88-9508-1B16EA23FEE2}"/>
              </a:ext>
            </a:extLst>
          </p:cNvPr>
          <p:cNvCxnSpPr>
            <a:cxnSpLocks/>
          </p:cNvCxnSpPr>
          <p:nvPr/>
        </p:nvCxnSpPr>
        <p:spPr>
          <a:xfrm>
            <a:off x="4452415" y="2252269"/>
            <a:ext cx="379859" cy="225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9" name="Conector recto 278">
            <a:extLst>
              <a:ext uri="{FF2B5EF4-FFF2-40B4-BE49-F238E27FC236}">
                <a16:creationId xmlns:a16="http://schemas.microsoft.com/office/drawing/2014/main" id="{AB9A1241-944B-4B29-BE00-EC4C9A2B518D}"/>
              </a:ext>
            </a:extLst>
          </p:cNvPr>
          <p:cNvCxnSpPr>
            <a:cxnSpLocks/>
          </p:cNvCxnSpPr>
          <p:nvPr/>
        </p:nvCxnSpPr>
        <p:spPr>
          <a:xfrm flipV="1">
            <a:off x="2702047" y="2252269"/>
            <a:ext cx="384362" cy="225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5" name="Conector recto 414">
            <a:extLst>
              <a:ext uri="{FF2B5EF4-FFF2-40B4-BE49-F238E27FC236}">
                <a16:creationId xmlns:a16="http://schemas.microsoft.com/office/drawing/2014/main" id="{57018562-CEE9-4F20-BF56-149312E9AFE0}"/>
              </a:ext>
            </a:extLst>
          </p:cNvPr>
          <p:cNvCxnSpPr>
            <a:cxnSpLocks/>
          </p:cNvCxnSpPr>
          <p:nvPr/>
        </p:nvCxnSpPr>
        <p:spPr>
          <a:xfrm>
            <a:off x="3117179" y="2254521"/>
            <a:ext cx="385891"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6" name="Conector recto 415">
            <a:extLst>
              <a:ext uri="{FF2B5EF4-FFF2-40B4-BE49-F238E27FC236}">
                <a16:creationId xmlns:a16="http://schemas.microsoft.com/office/drawing/2014/main" id="{5186580A-2C08-45DA-A43D-57935826D74A}"/>
              </a:ext>
            </a:extLst>
          </p:cNvPr>
          <p:cNvCxnSpPr>
            <a:cxnSpLocks/>
          </p:cNvCxnSpPr>
          <p:nvPr/>
        </p:nvCxnSpPr>
        <p:spPr>
          <a:xfrm>
            <a:off x="3537835" y="2252268"/>
            <a:ext cx="452037"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38" name="Conector recto 537">
            <a:extLst>
              <a:ext uri="{FF2B5EF4-FFF2-40B4-BE49-F238E27FC236}">
                <a16:creationId xmlns:a16="http://schemas.microsoft.com/office/drawing/2014/main" id="{41CE6685-BA3B-486B-B256-DECD1A3FEC4E}"/>
              </a:ext>
            </a:extLst>
          </p:cNvPr>
          <p:cNvCxnSpPr>
            <a:cxnSpLocks/>
          </p:cNvCxnSpPr>
          <p:nvPr/>
        </p:nvCxnSpPr>
        <p:spPr>
          <a:xfrm flipH="1">
            <a:off x="2703360" y="2013970"/>
            <a:ext cx="469"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pic>
        <p:nvPicPr>
          <p:cNvPr id="290" name="Imagen 289">
            <a:extLst>
              <a:ext uri="{FF2B5EF4-FFF2-40B4-BE49-F238E27FC236}">
                <a16:creationId xmlns:a16="http://schemas.microsoft.com/office/drawing/2014/main" id="{7FA3980C-0254-4581-8CD3-C34D431080D9}"/>
              </a:ext>
            </a:extLst>
          </p:cNvPr>
          <p:cNvPicPr>
            <a:picLocks noChangeAspect="1"/>
          </p:cNvPicPr>
          <p:nvPr/>
        </p:nvPicPr>
        <p:blipFill rotWithShape="1">
          <a:blip r:embed="rId4">
            <a:duotone>
              <a:schemeClr val="bg2">
                <a:shade val="45000"/>
                <a:satMod val="135000"/>
              </a:schemeClr>
              <a:prstClr val="white"/>
            </a:duotone>
          </a:blip>
          <a:srcRect r="4845" b="93343"/>
          <a:stretch/>
        </p:blipFill>
        <p:spPr>
          <a:xfrm>
            <a:off x="4667488" y="2025027"/>
            <a:ext cx="2527665" cy="62764"/>
          </a:xfrm>
          <a:prstGeom prst="rect">
            <a:avLst/>
          </a:prstGeom>
          <a:ln w="57150">
            <a:solidFill>
              <a:schemeClr val="tx1"/>
            </a:solidFill>
          </a:ln>
          <a:effectLst/>
        </p:spPr>
      </p:pic>
      <p:cxnSp>
        <p:nvCxnSpPr>
          <p:cNvPr id="554" name="Conector recto 553">
            <a:extLst>
              <a:ext uri="{FF2B5EF4-FFF2-40B4-BE49-F238E27FC236}">
                <a16:creationId xmlns:a16="http://schemas.microsoft.com/office/drawing/2014/main" id="{CD74363E-7D95-4709-ADF0-CBBAB72ED4E9}"/>
              </a:ext>
            </a:extLst>
          </p:cNvPr>
          <p:cNvCxnSpPr>
            <a:cxnSpLocks/>
          </p:cNvCxnSpPr>
          <p:nvPr/>
        </p:nvCxnSpPr>
        <p:spPr>
          <a:xfrm>
            <a:off x="2683830" y="2124944"/>
            <a:ext cx="293423" cy="754"/>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55" name="Conector recto 554">
            <a:extLst>
              <a:ext uri="{FF2B5EF4-FFF2-40B4-BE49-F238E27FC236}">
                <a16:creationId xmlns:a16="http://schemas.microsoft.com/office/drawing/2014/main" id="{8C5C6B3B-0A1F-4302-AD34-926422B2AEAE}"/>
              </a:ext>
            </a:extLst>
          </p:cNvPr>
          <p:cNvCxnSpPr>
            <a:cxnSpLocks/>
          </p:cNvCxnSpPr>
          <p:nvPr/>
        </p:nvCxnSpPr>
        <p:spPr>
          <a:xfrm>
            <a:off x="2683830" y="2222783"/>
            <a:ext cx="294156" cy="1814"/>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56" name="Conector recto 555">
            <a:extLst>
              <a:ext uri="{FF2B5EF4-FFF2-40B4-BE49-F238E27FC236}">
                <a16:creationId xmlns:a16="http://schemas.microsoft.com/office/drawing/2014/main" id="{967F4CB1-295D-4442-B96B-B25C476EF898}"/>
              </a:ext>
            </a:extLst>
          </p:cNvPr>
          <p:cNvCxnSpPr>
            <a:cxnSpLocks/>
          </p:cNvCxnSpPr>
          <p:nvPr/>
        </p:nvCxnSpPr>
        <p:spPr>
          <a:xfrm>
            <a:off x="2976813" y="2123570"/>
            <a:ext cx="1" cy="101027"/>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57" name="Conector recto 556">
            <a:extLst>
              <a:ext uri="{FF2B5EF4-FFF2-40B4-BE49-F238E27FC236}">
                <a16:creationId xmlns:a16="http://schemas.microsoft.com/office/drawing/2014/main" id="{3E243C67-DDCA-4A7D-A798-8E09A1A6511F}"/>
              </a:ext>
            </a:extLst>
          </p:cNvPr>
          <p:cNvCxnSpPr>
            <a:cxnSpLocks/>
          </p:cNvCxnSpPr>
          <p:nvPr/>
        </p:nvCxnSpPr>
        <p:spPr>
          <a:xfrm>
            <a:off x="2681321" y="2125697"/>
            <a:ext cx="1" cy="101027"/>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58" name="Conector recto 557">
            <a:extLst>
              <a:ext uri="{FF2B5EF4-FFF2-40B4-BE49-F238E27FC236}">
                <a16:creationId xmlns:a16="http://schemas.microsoft.com/office/drawing/2014/main" id="{E988366F-8BB5-42CB-AF35-4A727BEE18F5}"/>
              </a:ext>
            </a:extLst>
          </p:cNvPr>
          <p:cNvCxnSpPr>
            <a:cxnSpLocks/>
          </p:cNvCxnSpPr>
          <p:nvPr/>
        </p:nvCxnSpPr>
        <p:spPr>
          <a:xfrm>
            <a:off x="3007293" y="2127548"/>
            <a:ext cx="289677"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59" name="Conector recto 558">
            <a:extLst>
              <a:ext uri="{FF2B5EF4-FFF2-40B4-BE49-F238E27FC236}">
                <a16:creationId xmlns:a16="http://schemas.microsoft.com/office/drawing/2014/main" id="{12E19A0C-B895-44BD-9958-DD421639F6BD}"/>
              </a:ext>
            </a:extLst>
          </p:cNvPr>
          <p:cNvCxnSpPr>
            <a:cxnSpLocks/>
          </p:cNvCxnSpPr>
          <p:nvPr/>
        </p:nvCxnSpPr>
        <p:spPr>
          <a:xfrm flipV="1">
            <a:off x="3004637" y="2222783"/>
            <a:ext cx="296181" cy="1"/>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60" name="Conector recto 559">
            <a:extLst>
              <a:ext uri="{FF2B5EF4-FFF2-40B4-BE49-F238E27FC236}">
                <a16:creationId xmlns:a16="http://schemas.microsoft.com/office/drawing/2014/main" id="{D1E051C4-CCD3-4628-99A2-4D531787DB80}"/>
              </a:ext>
            </a:extLst>
          </p:cNvPr>
          <p:cNvCxnSpPr>
            <a:cxnSpLocks/>
          </p:cNvCxnSpPr>
          <p:nvPr/>
        </p:nvCxnSpPr>
        <p:spPr>
          <a:xfrm>
            <a:off x="3297320" y="2125697"/>
            <a:ext cx="1" cy="101027"/>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61" name="Conector recto 560">
            <a:extLst>
              <a:ext uri="{FF2B5EF4-FFF2-40B4-BE49-F238E27FC236}">
                <a16:creationId xmlns:a16="http://schemas.microsoft.com/office/drawing/2014/main" id="{F769219F-3FBD-4F21-B73A-FDACB1842DF8}"/>
              </a:ext>
            </a:extLst>
          </p:cNvPr>
          <p:cNvCxnSpPr>
            <a:cxnSpLocks/>
          </p:cNvCxnSpPr>
          <p:nvPr/>
        </p:nvCxnSpPr>
        <p:spPr>
          <a:xfrm>
            <a:off x="3004638" y="2122816"/>
            <a:ext cx="0" cy="103909"/>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62" name="Conector recto 561">
            <a:extLst>
              <a:ext uri="{FF2B5EF4-FFF2-40B4-BE49-F238E27FC236}">
                <a16:creationId xmlns:a16="http://schemas.microsoft.com/office/drawing/2014/main" id="{B7730902-E148-4E60-8C7C-5D96F67E9A51}"/>
              </a:ext>
            </a:extLst>
          </p:cNvPr>
          <p:cNvCxnSpPr>
            <a:cxnSpLocks/>
          </p:cNvCxnSpPr>
          <p:nvPr/>
        </p:nvCxnSpPr>
        <p:spPr>
          <a:xfrm flipV="1">
            <a:off x="3339342" y="2122816"/>
            <a:ext cx="328082" cy="2881"/>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63" name="Conector recto 562">
            <a:extLst>
              <a:ext uri="{FF2B5EF4-FFF2-40B4-BE49-F238E27FC236}">
                <a16:creationId xmlns:a16="http://schemas.microsoft.com/office/drawing/2014/main" id="{B1B3C4C4-069F-49CC-BB80-E1429EDE3D0E}"/>
              </a:ext>
            </a:extLst>
          </p:cNvPr>
          <p:cNvCxnSpPr>
            <a:cxnSpLocks/>
          </p:cNvCxnSpPr>
          <p:nvPr/>
        </p:nvCxnSpPr>
        <p:spPr>
          <a:xfrm flipV="1">
            <a:off x="3340116" y="2218848"/>
            <a:ext cx="327308" cy="245"/>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64" name="Conector recto 563">
            <a:extLst>
              <a:ext uri="{FF2B5EF4-FFF2-40B4-BE49-F238E27FC236}">
                <a16:creationId xmlns:a16="http://schemas.microsoft.com/office/drawing/2014/main" id="{BF604622-3B68-41BC-9E52-0B6E069B5106}"/>
              </a:ext>
            </a:extLst>
          </p:cNvPr>
          <p:cNvCxnSpPr>
            <a:cxnSpLocks/>
          </p:cNvCxnSpPr>
          <p:nvPr/>
        </p:nvCxnSpPr>
        <p:spPr>
          <a:xfrm>
            <a:off x="3666496" y="2119670"/>
            <a:ext cx="1" cy="101027"/>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65" name="Conector recto 564">
            <a:extLst>
              <a:ext uri="{FF2B5EF4-FFF2-40B4-BE49-F238E27FC236}">
                <a16:creationId xmlns:a16="http://schemas.microsoft.com/office/drawing/2014/main" id="{9516E07A-D5B8-43CA-833F-C5E5387D01B1}"/>
              </a:ext>
            </a:extLst>
          </p:cNvPr>
          <p:cNvCxnSpPr>
            <a:cxnSpLocks/>
          </p:cNvCxnSpPr>
          <p:nvPr/>
        </p:nvCxnSpPr>
        <p:spPr>
          <a:xfrm>
            <a:off x="3339341" y="2121840"/>
            <a:ext cx="1" cy="101027"/>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66" name="Conector recto 565">
            <a:extLst>
              <a:ext uri="{FF2B5EF4-FFF2-40B4-BE49-F238E27FC236}">
                <a16:creationId xmlns:a16="http://schemas.microsoft.com/office/drawing/2014/main" id="{279C1858-3A82-4E1B-9C17-46D8A4357DBF}"/>
              </a:ext>
            </a:extLst>
          </p:cNvPr>
          <p:cNvCxnSpPr>
            <a:cxnSpLocks/>
          </p:cNvCxnSpPr>
          <p:nvPr/>
        </p:nvCxnSpPr>
        <p:spPr>
          <a:xfrm>
            <a:off x="4388907" y="2121755"/>
            <a:ext cx="313087" cy="1061"/>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67" name="Conector recto 566">
            <a:extLst>
              <a:ext uri="{FF2B5EF4-FFF2-40B4-BE49-F238E27FC236}">
                <a16:creationId xmlns:a16="http://schemas.microsoft.com/office/drawing/2014/main" id="{5570976A-3A9D-463D-9B11-16417774332F}"/>
              </a:ext>
            </a:extLst>
          </p:cNvPr>
          <p:cNvCxnSpPr>
            <a:cxnSpLocks/>
          </p:cNvCxnSpPr>
          <p:nvPr/>
        </p:nvCxnSpPr>
        <p:spPr>
          <a:xfrm flipV="1">
            <a:off x="4382256" y="2219750"/>
            <a:ext cx="322219" cy="135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68" name="Conector recto 567">
            <a:extLst>
              <a:ext uri="{FF2B5EF4-FFF2-40B4-BE49-F238E27FC236}">
                <a16:creationId xmlns:a16="http://schemas.microsoft.com/office/drawing/2014/main" id="{3A4637C8-B7A6-49A9-889D-D99B7DC9340A}"/>
              </a:ext>
            </a:extLst>
          </p:cNvPr>
          <p:cNvCxnSpPr>
            <a:cxnSpLocks/>
          </p:cNvCxnSpPr>
          <p:nvPr/>
        </p:nvCxnSpPr>
        <p:spPr>
          <a:xfrm>
            <a:off x="4706672" y="2119628"/>
            <a:ext cx="1" cy="101027"/>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69" name="Conector recto 568">
            <a:extLst>
              <a:ext uri="{FF2B5EF4-FFF2-40B4-BE49-F238E27FC236}">
                <a16:creationId xmlns:a16="http://schemas.microsoft.com/office/drawing/2014/main" id="{21797624-4172-452C-8507-F24AF21CC5F9}"/>
              </a:ext>
            </a:extLst>
          </p:cNvPr>
          <p:cNvCxnSpPr>
            <a:cxnSpLocks/>
          </p:cNvCxnSpPr>
          <p:nvPr/>
        </p:nvCxnSpPr>
        <p:spPr>
          <a:xfrm>
            <a:off x="4388908" y="2123570"/>
            <a:ext cx="1" cy="101027"/>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70" name="Conector recto 569">
            <a:extLst>
              <a:ext uri="{FF2B5EF4-FFF2-40B4-BE49-F238E27FC236}">
                <a16:creationId xmlns:a16="http://schemas.microsoft.com/office/drawing/2014/main" id="{7B4EB425-FB2B-47C3-A479-3A7ACEFBDE71}"/>
              </a:ext>
            </a:extLst>
          </p:cNvPr>
          <p:cNvCxnSpPr>
            <a:cxnSpLocks/>
          </p:cNvCxnSpPr>
          <p:nvPr/>
        </p:nvCxnSpPr>
        <p:spPr>
          <a:xfrm>
            <a:off x="4045390" y="2119628"/>
            <a:ext cx="314935" cy="644"/>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71" name="Conector recto 570">
            <a:extLst>
              <a:ext uri="{FF2B5EF4-FFF2-40B4-BE49-F238E27FC236}">
                <a16:creationId xmlns:a16="http://schemas.microsoft.com/office/drawing/2014/main" id="{C20F4A27-EFD0-4D28-84B1-445EBBE680EF}"/>
              </a:ext>
            </a:extLst>
          </p:cNvPr>
          <p:cNvCxnSpPr>
            <a:cxnSpLocks/>
          </p:cNvCxnSpPr>
          <p:nvPr/>
        </p:nvCxnSpPr>
        <p:spPr>
          <a:xfrm>
            <a:off x="4043694" y="2214806"/>
            <a:ext cx="312782" cy="2414"/>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72" name="Conector recto 571">
            <a:extLst>
              <a:ext uri="{FF2B5EF4-FFF2-40B4-BE49-F238E27FC236}">
                <a16:creationId xmlns:a16="http://schemas.microsoft.com/office/drawing/2014/main" id="{567319FB-1D93-4390-BCD9-CC52B791B254}"/>
              </a:ext>
            </a:extLst>
          </p:cNvPr>
          <p:cNvCxnSpPr>
            <a:cxnSpLocks/>
          </p:cNvCxnSpPr>
          <p:nvPr/>
        </p:nvCxnSpPr>
        <p:spPr>
          <a:xfrm>
            <a:off x="4360325" y="2116783"/>
            <a:ext cx="1" cy="101027"/>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73" name="Conector recto 572">
            <a:extLst>
              <a:ext uri="{FF2B5EF4-FFF2-40B4-BE49-F238E27FC236}">
                <a16:creationId xmlns:a16="http://schemas.microsoft.com/office/drawing/2014/main" id="{1179C1F0-C388-46A2-BF96-BFAF139EF0E5}"/>
              </a:ext>
            </a:extLst>
          </p:cNvPr>
          <p:cNvCxnSpPr>
            <a:cxnSpLocks/>
          </p:cNvCxnSpPr>
          <p:nvPr/>
        </p:nvCxnSpPr>
        <p:spPr>
          <a:xfrm>
            <a:off x="4048974" y="2121402"/>
            <a:ext cx="1" cy="101027"/>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74" name="Conector recto 573">
            <a:extLst>
              <a:ext uri="{FF2B5EF4-FFF2-40B4-BE49-F238E27FC236}">
                <a16:creationId xmlns:a16="http://schemas.microsoft.com/office/drawing/2014/main" id="{E4E59D59-17C9-4B0B-9EBA-A3B2CEA391C6}"/>
              </a:ext>
            </a:extLst>
          </p:cNvPr>
          <p:cNvCxnSpPr>
            <a:cxnSpLocks/>
          </p:cNvCxnSpPr>
          <p:nvPr/>
        </p:nvCxnSpPr>
        <p:spPr>
          <a:xfrm>
            <a:off x="3697475" y="2120271"/>
            <a:ext cx="319032"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75" name="Conector recto 574">
            <a:extLst>
              <a:ext uri="{FF2B5EF4-FFF2-40B4-BE49-F238E27FC236}">
                <a16:creationId xmlns:a16="http://schemas.microsoft.com/office/drawing/2014/main" id="{1C74C8EE-5BAB-4533-A93B-6EB7EFAF5696}"/>
              </a:ext>
            </a:extLst>
          </p:cNvPr>
          <p:cNvCxnSpPr>
            <a:cxnSpLocks/>
          </p:cNvCxnSpPr>
          <p:nvPr/>
        </p:nvCxnSpPr>
        <p:spPr>
          <a:xfrm>
            <a:off x="3694968" y="2213770"/>
            <a:ext cx="323738" cy="1"/>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76" name="Conector recto 575">
            <a:extLst>
              <a:ext uri="{FF2B5EF4-FFF2-40B4-BE49-F238E27FC236}">
                <a16:creationId xmlns:a16="http://schemas.microsoft.com/office/drawing/2014/main" id="{CF4EE41A-227C-4AAC-BB44-C24B432BA66B}"/>
              </a:ext>
            </a:extLst>
          </p:cNvPr>
          <p:cNvCxnSpPr>
            <a:cxnSpLocks/>
          </p:cNvCxnSpPr>
          <p:nvPr/>
        </p:nvCxnSpPr>
        <p:spPr>
          <a:xfrm>
            <a:off x="4016507" y="2119175"/>
            <a:ext cx="1" cy="101027"/>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77" name="Conector recto 576">
            <a:extLst>
              <a:ext uri="{FF2B5EF4-FFF2-40B4-BE49-F238E27FC236}">
                <a16:creationId xmlns:a16="http://schemas.microsoft.com/office/drawing/2014/main" id="{05A58E80-DC78-4259-85F5-0E7B09D673BC}"/>
              </a:ext>
            </a:extLst>
          </p:cNvPr>
          <p:cNvCxnSpPr>
            <a:cxnSpLocks/>
          </p:cNvCxnSpPr>
          <p:nvPr/>
        </p:nvCxnSpPr>
        <p:spPr>
          <a:xfrm>
            <a:off x="3694967" y="2121025"/>
            <a:ext cx="1" cy="91812"/>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6533109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8" name="Picture 10" descr="Cielo anaranjado desde el Pico de Las Nieves (Foto Antonio Alí) | |  TELDEACTUALIDAD">
            <a:extLst>
              <a:ext uri="{FF2B5EF4-FFF2-40B4-BE49-F238E27FC236}">
                <a16:creationId xmlns:a16="http://schemas.microsoft.com/office/drawing/2014/main" id="{ADA71AA4-3CE8-4BC9-B6B3-242A4D0AFECE}"/>
              </a:ext>
            </a:extLst>
          </p:cNvPr>
          <p:cNvPicPr>
            <a:picLocks noChangeAspect="1" noChangeArrowheads="1"/>
          </p:cNvPicPr>
          <p:nvPr/>
        </p:nvPicPr>
        <p:blipFill rotWithShape="1">
          <a:blip r:embed="rId2">
            <a:extLst>
              <a:ext uri="{BEBA8EAE-BF5A-486C-A8C5-ECC9F3942E4B}">
                <a14:imgProps xmlns:a14="http://schemas.microsoft.com/office/drawing/2010/main">
                  <a14:imgLayer r:embed="rId3">
                    <a14:imgEffect>
                      <a14:sharpenSoften amount="-60000"/>
                    </a14:imgEffect>
                    <a14:imgEffect>
                      <a14:brightnessContrast bright="40000"/>
                    </a14:imgEffect>
                  </a14:imgLayer>
                </a14:imgProps>
              </a:ext>
              <a:ext uri="{28A0092B-C50C-407E-A947-70E740481C1C}">
                <a14:useLocalDpi xmlns:a14="http://schemas.microsoft.com/office/drawing/2010/main" val="0"/>
              </a:ext>
            </a:extLst>
          </a:blip>
          <a:srcRect b="49789"/>
          <a:stretch/>
        </p:blipFill>
        <p:spPr bwMode="auto">
          <a:xfrm>
            <a:off x="1434321" y="759304"/>
            <a:ext cx="8923099" cy="2202597"/>
          </a:xfrm>
          <a:prstGeom prst="rect">
            <a:avLst/>
          </a:prstGeom>
          <a:noFill/>
          <a:extLst>
            <a:ext uri="{909E8E84-426E-40DD-AFC4-6F175D3DCCD1}">
              <a14:hiddenFill xmlns:a14="http://schemas.microsoft.com/office/drawing/2010/main">
                <a:solidFill>
                  <a:srgbClr val="FFFFFF"/>
                </a:solidFill>
              </a14:hiddenFill>
            </a:ext>
          </a:extLst>
        </p:spPr>
      </p:pic>
      <p:pic>
        <p:nvPicPr>
          <p:cNvPr id="418" name="Picture 4" descr="Resultado de imagen de arboles png autocad | Arboles png, Autocad, Arboles">
            <a:extLst>
              <a:ext uri="{FF2B5EF4-FFF2-40B4-BE49-F238E27FC236}">
                <a16:creationId xmlns:a16="http://schemas.microsoft.com/office/drawing/2014/main" id="{555DC91A-6C0C-403A-922C-3690F33EE5E0}"/>
              </a:ext>
            </a:extLst>
          </p:cNvPr>
          <p:cNvPicPr>
            <a:picLocks noChangeAspect="1" noChangeArrowheads="1"/>
          </p:cNvPicPr>
          <p:nvPr/>
        </p:nvPicPr>
        <p:blipFill>
          <a:blip r:embed="rId4">
            <a:biLevel thresh="75000"/>
            <a:extLst>
              <a:ext uri="{28A0092B-C50C-407E-A947-70E740481C1C}">
                <a14:useLocalDpi xmlns:a14="http://schemas.microsoft.com/office/drawing/2010/main" val="0"/>
              </a:ext>
            </a:extLst>
          </a:blip>
          <a:srcRect/>
          <a:stretch>
            <a:fillRect/>
          </a:stretch>
        </p:blipFill>
        <p:spPr bwMode="auto">
          <a:xfrm>
            <a:off x="1166585" y="1031200"/>
            <a:ext cx="1948893" cy="1948893"/>
          </a:xfrm>
          <a:prstGeom prst="rect">
            <a:avLst/>
          </a:prstGeom>
          <a:noFill/>
          <a:extLst>
            <a:ext uri="{909E8E84-426E-40DD-AFC4-6F175D3DCCD1}">
              <a14:hiddenFill xmlns:a14="http://schemas.microsoft.com/office/drawing/2010/main">
                <a:solidFill>
                  <a:srgbClr val="FFFFFF"/>
                </a:solidFill>
              </a14:hiddenFill>
            </a:ext>
          </a:extLst>
        </p:spPr>
      </p:pic>
      <p:pic>
        <p:nvPicPr>
          <p:cNvPr id="560" name="Picture 8" descr="Papel pintado Windsor XII de Parati con diseños lisos con textura de madera  gris | Madera textura, Madera gris, Disenos de unas">
            <a:extLst>
              <a:ext uri="{FF2B5EF4-FFF2-40B4-BE49-F238E27FC236}">
                <a16:creationId xmlns:a16="http://schemas.microsoft.com/office/drawing/2014/main" id="{47E0BF74-B46E-4907-90FC-45708158D75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648566" y="2095036"/>
            <a:ext cx="2081047" cy="156120"/>
          </a:xfrm>
          <a:prstGeom prst="rect">
            <a:avLst/>
          </a:prstGeom>
          <a:noFill/>
          <a:extLst>
            <a:ext uri="{909E8E84-426E-40DD-AFC4-6F175D3DCCD1}">
              <a14:hiddenFill xmlns:a14="http://schemas.microsoft.com/office/drawing/2010/main">
                <a:solidFill>
                  <a:srgbClr val="FFFFFF"/>
                </a:solidFill>
              </a14:hiddenFill>
            </a:ext>
          </a:extLst>
        </p:spPr>
      </p:pic>
      <p:pic>
        <p:nvPicPr>
          <p:cNvPr id="562" name="Picture 4" descr="Textura de vidrio esmerilado | Foto Premium">
            <a:extLst>
              <a:ext uri="{FF2B5EF4-FFF2-40B4-BE49-F238E27FC236}">
                <a16:creationId xmlns:a16="http://schemas.microsoft.com/office/drawing/2014/main" id="{F7A28AEB-7546-46D6-9747-68463FFEA01E}"/>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rot="10800000">
            <a:off x="2681534" y="2126729"/>
            <a:ext cx="297641" cy="94606"/>
          </a:xfrm>
          <a:prstGeom prst="rect">
            <a:avLst/>
          </a:prstGeom>
          <a:noFill/>
          <a:extLst>
            <a:ext uri="{909E8E84-426E-40DD-AFC4-6F175D3DCCD1}">
              <a14:hiddenFill xmlns:a14="http://schemas.microsoft.com/office/drawing/2010/main">
                <a:solidFill>
                  <a:srgbClr val="FFFFFF"/>
                </a:solidFill>
              </a14:hiddenFill>
            </a:ext>
          </a:extLst>
        </p:spPr>
      </p:pic>
      <p:pic>
        <p:nvPicPr>
          <p:cNvPr id="564" name="Picture 4" descr="Textura de vidrio esmerilado | Foto Premium">
            <a:extLst>
              <a:ext uri="{FF2B5EF4-FFF2-40B4-BE49-F238E27FC236}">
                <a16:creationId xmlns:a16="http://schemas.microsoft.com/office/drawing/2014/main" id="{7E53679B-4804-4D67-8202-2EC25AAA6D18}"/>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rot="10800000">
            <a:off x="3007293" y="2126729"/>
            <a:ext cx="289677" cy="94606"/>
          </a:xfrm>
          <a:prstGeom prst="rect">
            <a:avLst/>
          </a:prstGeom>
          <a:noFill/>
          <a:extLst>
            <a:ext uri="{909E8E84-426E-40DD-AFC4-6F175D3DCCD1}">
              <a14:hiddenFill xmlns:a14="http://schemas.microsoft.com/office/drawing/2010/main">
                <a:solidFill>
                  <a:srgbClr val="FFFFFF"/>
                </a:solidFill>
              </a14:hiddenFill>
            </a:ext>
          </a:extLst>
        </p:spPr>
      </p:pic>
      <p:pic>
        <p:nvPicPr>
          <p:cNvPr id="566" name="Picture 4" descr="Textura de vidrio esmerilado | Foto Premium">
            <a:extLst>
              <a:ext uri="{FF2B5EF4-FFF2-40B4-BE49-F238E27FC236}">
                <a16:creationId xmlns:a16="http://schemas.microsoft.com/office/drawing/2014/main" id="{3F0C6C5E-67BA-440A-B9C5-3898A28916BE}"/>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rot="10800000">
            <a:off x="3341084" y="2127294"/>
            <a:ext cx="326340" cy="94606"/>
          </a:xfrm>
          <a:prstGeom prst="rect">
            <a:avLst/>
          </a:prstGeom>
          <a:noFill/>
          <a:extLst>
            <a:ext uri="{909E8E84-426E-40DD-AFC4-6F175D3DCCD1}">
              <a14:hiddenFill xmlns:a14="http://schemas.microsoft.com/office/drawing/2010/main">
                <a:solidFill>
                  <a:srgbClr val="FFFFFF"/>
                </a:solidFill>
              </a14:hiddenFill>
            </a:ext>
          </a:extLst>
        </p:spPr>
      </p:pic>
      <p:pic>
        <p:nvPicPr>
          <p:cNvPr id="568" name="Picture 4" descr="Textura de vidrio esmerilado | Foto Premium">
            <a:extLst>
              <a:ext uri="{FF2B5EF4-FFF2-40B4-BE49-F238E27FC236}">
                <a16:creationId xmlns:a16="http://schemas.microsoft.com/office/drawing/2014/main" id="{EBB473E5-6515-4F4C-9F23-05B34B35DC15}"/>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rot="10800000">
            <a:off x="3692300" y="2118737"/>
            <a:ext cx="324207" cy="98325"/>
          </a:xfrm>
          <a:prstGeom prst="rect">
            <a:avLst/>
          </a:prstGeom>
          <a:noFill/>
          <a:extLst>
            <a:ext uri="{909E8E84-426E-40DD-AFC4-6F175D3DCCD1}">
              <a14:hiddenFill xmlns:a14="http://schemas.microsoft.com/office/drawing/2010/main">
                <a:solidFill>
                  <a:srgbClr val="FFFFFF"/>
                </a:solidFill>
              </a14:hiddenFill>
            </a:ext>
          </a:extLst>
        </p:spPr>
      </p:pic>
      <p:pic>
        <p:nvPicPr>
          <p:cNvPr id="571" name="Picture 4" descr="Textura de vidrio esmerilado | Foto Premium">
            <a:extLst>
              <a:ext uri="{FF2B5EF4-FFF2-40B4-BE49-F238E27FC236}">
                <a16:creationId xmlns:a16="http://schemas.microsoft.com/office/drawing/2014/main" id="{36E1EC1C-4834-43AF-8AB8-24C7E6026D0F}"/>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rot="10800000">
            <a:off x="4047782" y="2118737"/>
            <a:ext cx="312543" cy="98079"/>
          </a:xfrm>
          <a:prstGeom prst="rect">
            <a:avLst/>
          </a:prstGeom>
          <a:noFill/>
          <a:extLst>
            <a:ext uri="{909E8E84-426E-40DD-AFC4-6F175D3DCCD1}">
              <a14:hiddenFill xmlns:a14="http://schemas.microsoft.com/office/drawing/2010/main">
                <a:solidFill>
                  <a:srgbClr val="FFFFFF"/>
                </a:solidFill>
              </a14:hiddenFill>
            </a:ext>
          </a:extLst>
        </p:spPr>
      </p:pic>
      <p:pic>
        <p:nvPicPr>
          <p:cNvPr id="575" name="Picture 4" descr="Textura de vidrio esmerilado | Foto Premium">
            <a:extLst>
              <a:ext uri="{FF2B5EF4-FFF2-40B4-BE49-F238E27FC236}">
                <a16:creationId xmlns:a16="http://schemas.microsoft.com/office/drawing/2014/main" id="{10F1BC00-6034-4793-AFFC-7EED08BB69E2}"/>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a:off x="4388909" y="2126029"/>
            <a:ext cx="317919" cy="94606"/>
          </a:xfrm>
          <a:prstGeom prst="rect">
            <a:avLst/>
          </a:prstGeom>
          <a:noFill/>
          <a:extLst>
            <a:ext uri="{909E8E84-426E-40DD-AFC4-6F175D3DCCD1}">
              <a14:hiddenFill xmlns:a14="http://schemas.microsoft.com/office/drawing/2010/main">
                <a:solidFill>
                  <a:srgbClr val="FFFFFF"/>
                </a:solidFill>
              </a14:hiddenFill>
            </a:ext>
          </a:extLst>
        </p:spPr>
      </p:pic>
      <p:pic>
        <p:nvPicPr>
          <p:cNvPr id="1037" name="Picture 10" descr="Cielo anaranjado desde el Pico de Las Nieves (Foto Antonio Alí) | |  TELDEACTUALIDAD">
            <a:extLst>
              <a:ext uri="{FF2B5EF4-FFF2-40B4-BE49-F238E27FC236}">
                <a16:creationId xmlns:a16="http://schemas.microsoft.com/office/drawing/2014/main" id="{8BF507F1-B4F3-4E96-B1A6-48D238BC8625}"/>
              </a:ext>
            </a:extLst>
          </p:cNvPr>
          <p:cNvPicPr>
            <a:picLocks noChangeAspect="1" noChangeArrowheads="1"/>
          </p:cNvPicPr>
          <p:nvPr/>
        </p:nvPicPr>
        <p:blipFill rotWithShape="1">
          <a:blip r:embed="rId2">
            <a:extLst>
              <a:ext uri="{BEBA8EAE-BF5A-486C-A8C5-ECC9F3942E4B}">
                <a14:imgProps xmlns:a14="http://schemas.microsoft.com/office/drawing/2010/main">
                  <a14:imgLayer r:embed="rId3">
                    <a14:imgEffect>
                      <a14:sharpenSoften amount="-60000"/>
                    </a14:imgEffect>
                    <a14:imgEffect>
                      <a14:brightnessContrast bright="40000"/>
                    </a14:imgEffect>
                  </a14:imgLayer>
                </a14:imgProps>
              </a:ext>
              <a:ext uri="{28A0092B-C50C-407E-A947-70E740481C1C}">
                <a14:useLocalDpi xmlns:a14="http://schemas.microsoft.com/office/drawing/2010/main" val="0"/>
              </a:ext>
            </a:extLst>
          </a:blip>
          <a:srcRect b="49789"/>
          <a:stretch/>
        </p:blipFill>
        <p:spPr bwMode="auto">
          <a:xfrm>
            <a:off x="3048107" y="3637542"/>
            <a:ext cx="5889648" cy="2202597"/>
          </a:xfrm>
          <a:prstGeom prst="rect">
            <a:avLst/>
          </a:prstGeom>
          <a:noFill/>
          <a:extLst>
            <a:ext uri="{909E8E84-426E-40DD-AFC4-6F175D3DCCD1}">
              <a14:hiddenFill xmlns:a14="http://schemas.microsoft.com/office/drawing/2010/main">
                <a:solidFill>
                  <a:srgbClr val="FFFFFF"/>
                </a:solidFill>
              </a14:hiddenFill>
            </a:ext>
          </a:extLst>
        </p:spPr>
      </p:pic>
      <p:pic>
        <p:nvPicPr>
          <p:cNvPr id="528" name="Picture 4" descr="Resultado de imagen de arboles png autocad | Arboles png, Autocad, Arboles">
            <a:extLst>
              <a:ext uri="{FF2B5EF4-FFF2-40B4-BE49-F238E27FC236}">
                <a16:creationId xmlns:a16="http://schemas.microsoft.com/office/drawing/2014/main" id="{BEF3A84A-C0BA-4213-BB9B-AF29D26161EE}"/>
              </a:ext>
            </a:extLst>
          </p:cNvPr>
          <p:cNvPicPr>
            <a:picLocks noChangeAspect="1" noChangeArrowheads="1"/>
          </p:cNvPicPr>
          <p:nvPr/>
        </p:nvPicPr>
        <p:blipFill>
          <a:blip r:embed="rId4">
            <a:biLevel thresh="75000"/>
            <a:extLst>
              <a:ext uri="{28A0092B-C50C-407E-A947-70E740481C1C}">
                <a14:useLocalDpi xmlns:a14="http://schemas.microsoft.com/office/drawing/2010/main" val="0"/>
              </a:ext>
            </a:extLst>
          </a:blip>
          <a:srcRect/>
          <a:stretch>
            <a:fillRect/>
          </a:stretch>
        </p:blipFill>
        <p:spPr bwMode="auto">
          <a:xfrm>
            <a:off x="7040231" y="3856029"/>
            <a:ext cx="2215764" cy="1948893"/>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8" descr="Papel pintado Windsor XII de Parati con diseños lisos con textura de madera  gris | Madera textura, Madera gris, Disenos de unas">
            <a:extLst>
              <a:ext uri="{FF2B5EF4-FFF2-40B4-BE49-F238E27FC236}">
                <a16:creationId xmlns:a16="http://schemas.microsoft.com/office/drawing/2014/main" id="{E7244A07-27B3-4596-BE7D-F8A6A996D2C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85252" y="5170597"/>
            <a:ext cx="795259" cy="627241"/>
          </a:xfrm>
          <a:prstGeom prst="rect">
            <a:avLst/>
          </a:prstGeom>
          <a:noFill/>
          <a:extLst>
            <a:ext uri="{909E8E84-426E-40DD-AFC4-6F175D3DCCD1}">
              <a14:hiddenFill xmlns:a14="http://schemas.microsoft.com/office/drawing/2010/main">
                <a:solidFill>
                  <a:srgbClr val="FFFFFF"/>
                </a:solidFill>
              </a14:hiddenFill>
            </a:ext>
          </a:extLst>
        </p:spPr>
      </p:pic>
      <p:pic>
        <p:nvPicPr>
          <p:cNvPr id="1035" name="Picture 8" descr="Papel pintado Windsor XII de Parati con diseños lisos con textura de madera  gris | Madera textura, Madera gris, Disenos de unas">
            <a:extLst>
              <a:ext uri="{FF2B5EF4-FFF2-40B4-BE49-F238E27FC236}">
                <a16:creationId xmlns:a16="http://schemas.microsoft.com/office/drawing/2014/main" id="{90EC5F14-891E-428D-9FC7-A12E7A28DD6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686945" y="4942926"/>
            <a:ext cx="1485649" cy="483015"/>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8" descr="Papel pintado Windsor XII de Parati con diseños lisos con textura de madera  gris | Madera textura, Madera gris, Disenos de unas">
            <a:extLst>
              <a:ext uri="{FF2B5EF4-FFF2-40B4-BE49-F238E27FC236}">
                <a16:creationId xmlns:a16="http://schemas.microsoft.com/office/drawing/2014/main" id="{E12EDCFD-B2FB-493B-B711-D9403160868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50956" y="4759013"/>
            <a:ext cx="1372810" cy="331434"/>
          </a:xfrm>
          <a:prstGeom prst="rect">
            <a:avLst/>
          </a:prstGeom>
          <a:noFill/>
          <a:extLst>
            <a:ext uri="{909E8E84-426E-40DD-AFC4-6F175D3DCCD1}">
              <a14:hiddenFill xmlns:a14="http://schemas.microsoft.com/office/drawing/2010/main">
                <a:solidFill>
                  <a:srgbClr val="FFFFFF"/>
                </a:solidFill>
              </a14:hiddenFill>
            </a:ext>
          </a:extLst>
        </p:spPr>
      </p:pic>
      <p:pic>
        <p:nvPicPr>
          <p:cNvPr id="1033" name="Picture 2" descr="Fondo De Textura De Hormigón Blanco Fotos, Retratos, Imágenes Y Fotografía  De Archivo Libres De Derecho. Image 44757352.">
            <a:extLst>
              <a:ext uri="{FF2B5EF4-FFF2-40B4-BE49-F238E27FC236}">
                <a16:creationId xmlns:a16="http://schemas.microsoft.com/office/drawing/2014/main" id="{11621242-B3FA-457E-B9D2-FFEB3925C324}"/>
              </a:ext>
            </a:extLst>
          </p:cNvPr>
          <p:cNvPicPr>
            <a:picLocks noChangeAspect="1" noChangeArrowheads="1"/>
          </p:cNvPicPr>
          <p:nvPr/>
        </p:nvPicPr>
        <p:blipFill>
          <a:blip r:embed="rId8">
            <a:extLst>
              <a:ext uri="{BEBA8EAE-BF5A-486C-A8C5-ECC9F3942E4B}">
                <a14:imgProps xmlns:a14="http://schemas.microsoft.com/office/drawing/2010/main">
                  <a14:imgLayer r:embed="rId9">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6880511" y="5171142"/>
            <a:ext cx="644246" cy="635389"/>
          </a:xfrm>
          <a:prstGeom prst="rect">
            <a:avLst/>
          </a:prstGeom>
          <a:noFill/>
          <a:extLst>
            <a:ext uri="{909E8E84-426E-40DD-AFC4-6F175D3DCCD1}">
              <a14:hiddenFill xmlns:a14="http://schemas.microsoft.com/office/drawing/2010/main">
                <a:solidFill>
                  <a:srgbClr val="FFFFFF"/>
                </a:solidFill>
              </a14:hiddenFill>
            </a:ext>
          </a:extLst>
        </p:spPr>
      </p:pic>
      <p:pic>
        <p:nvPicPr>
          <p:cNvPr id="1031" name="Picture 2" descr="Fondo De Textura De Hormigón Blanco Fotos, Retratos, Imágenes Y Fotografía  De Archivo Libres De Derecho. Image 44757352.">
            <a:extLst>
              <a:ext uri="{FF2B5EF4-FFF2-40B4-BE49-F238E27FC236}">
                <a16:creationId xmlns:a16="http://schemas.microsoft.com/office/drawing/2014/main" id="{80CA58B3-82CB-444C-A4A0-4193BAB4D056}"/>
              </a:ext>
            </a:extLst>
          </p:cNvPr>
          <p:cNvPicPr>
            <a:picLocks noChangeAspect="1" noChangeArrowheads="1"/>
          </p:cNvPicPr>
          <p:nvPr/>
        </p:nvPicPr>
        <p:blipFill>
          <a:blip r:embed="rId8">
            <a:extLst>
              <a:ext uri="{BEBA8EAE-BF5A-486C-A8C5-ECC9F3942E4B}">
                <a14:imgProps xmlns:a14="http://schemas.microsoft.com/office/drawing/2010/main">
                  <a14:imgLayer r:embed="rId9">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3671217" y="5186025"/>
            <a:ext cx="2414035" cy="635389"/>
          </a:xfrm>
          <a:prstGeom prst="rect">
            <a:avLst/>
          </a:prstGeom>
          <a:noFill/>
          <a:extLst>
            <a:ext uri="{909E8E84-426E-40DD-AFC4-6F175D3DCCD1}">
              <a14:hiddenFill xmlns:a14="http://schemas.microsoft.com/office/drawing/2010/main">
                <a:solidFill>
                  <a:srgbClr val="FFFFFF"/>
                </a:solidFill>
              </a14:hiddenFill>
            </a:ext>
          </a:extLst>
        </p:spPr>
      </p:pic>
      <p:pic>
        <p:nvPicPr>
          <p:cNvPr id="570" name="Picture 4" descr="Textura de vidrio esmerilado | Foto Premium">
            <a:extLst>
              <a:ext uri="{FF2B5EF4-FFF2-40B4-BE49-F238E27FC236}">
                <a16:creationId xmlns:a16="http://schemas.microsoft.com/office/drawing/2014/main" id="{D03CBAF3-E7CB-4E39-92B9-AAC8374F9EFB}"/>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rot="10800000">
            <a:off x="6120969" y="5191052"/>
            <a:ext cx="417979" cy="98445"/>
          </a:xfrm>
          <a:prstGeom prst="rect">
            <a:avLst/>
          </a:prstGeom>
          <a:noFill/>
          <a:extLst>
            <a:ext uri="{909E8E84-426E-40DD-AFC4-6F175D3DCCD1}">
              <a14:hiddenFill xmlns:a14="http://schemas.microsoft.com/office/drawing/2010/main">
                <a:solidFill>
                  <a:srgbClr val="FFFFFF"/>
                </a:solidFill>
              </a14:hiddenFill>
            </a:ext>
          </a:extLst>
        </p:spPr>
      </p:pic>
      <p:pic>
        <p:nvPicPr>
          <p:cNvPr id="572" name="Picture 4" descr="Textura de vidrio esmerilado | Foto Premium">
            <a:extLst>
              <a:ext uri="{FF2B5EF4-FFF2-40B4-BE49-F238E27FC236}">
                <a16:creationId xmlns:a16="http://schemas.microsoft.com/office/drawing/2014/main" id="{B5370F9C-2774-4AF0-8026-C6D165384531}"/>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rot="10800000">
            <a:off x="6596327" y="5191666"/>
            <a:ext cx="247876" cy="100546"/>
          </a:xfrm>
          <a:prstGeom prst="rect">
            <a:avLst/>
          </a:prstGeom>
          <a:noFill/>
          <a:extLst>
            <a:ext uri="{909E8E84-426E-40DD-AFC4-6F175D3DCCD1}">
              <a14:hiddenFill xmlns:a14="http://schemas.microsoft.com/office/drawing/2010/main">
                <a:solidFill>
                  <a:srgbClr val="FFFFFF"/>
                </a:solidFill>
              </a14:hiddenFill>
            </a:ext>
          </a:extLst>
        </p:spPr>
      </p:pic>
      <p:pic>
        <p:nvPicPr>
          <p:cNvPr id="574" name="Picture 4" descr="Textura de vidrio esmerilado | Foto Premium">
            <a:extLst>
              <a:ext uri="{FF2B5EF4-FFF2-40B4-BE49-F238E27FC236}">
                <a16:creationId xmlns:a16="http://schemas.microsoft.com/office/drawing/2014/main" id="{1BB5616C-4940-47E8-B1EB-F8D30965DF30}"/>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rot="10800000">
            <a:off x="6187267" y="5326176"/>
            <a:ext cx="292810" cy="418519"/>
          </a:xfrm>
          <a:prstGeom prst="rect">
            <a:avLst/>
          </a:prstGeom>
          <a:noFill/>
          <a:extLst>
            <a:ext uri="{909E8E84-426E-40DD-AFC4-6F175D3DCCD1}">
              <a14:hiddenFill xmlns:a14="http://schemas.microsoft.com/office/drawing/2010/main">
                <a:solidFill>
                  <a:srgbClr val="FFFFFF"/>
                </a:solidFill>
              </a14:hiddenFill>
            </a:ext>
          </a:extLst>
        </p:spPr>
      </p:pic>
      <p:pic>
        <p:nvPicPr>
          <p:cNvPr id="1024" name="Picture 4" descr="Textura de vidrio esmerilado | Foto Premium">
            <a:extLst>
              <a:ext uri="{FF2B5EF4-FFF2-40B4-BE49-F238E27FC236}">
                <a16:creationId xmlns:a16="http://schemas.microsoft.com/office/drawing/2014/main" id="{355DD46A-1DB8-4BBE-98E9-E2D8DE3DB704}"/>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rot="10800000">
            <a:off x="6596327" y="5321641"/>
            <a:ext cx="253812" cy="418519"/>
          </a:xfrm>
          <a:prstGeom prst="rect">
            <a:avLst/>
          </a:prstGeom>
          <a:noFill/>
          <a:extLst>
            <a:ext uri="{909E8E84-426E-40DD-AFC4-6F175D3DCCD1}">
              <a14:hiddenFill xmlns:a14="http://schemas.microsoft.com/office/drawing/2010/main">
                <a:solidFill>
                  <a:srgbClr val="FFFFFF"/>
                </a:solidFill>
              </a14:hiddenFill>
            </a:ext>
          </a:extLst>
        </p:spPr>
      </p:pic>
      <p:pic>
        <p:nvPicPr>
          <p:cNvPr id="1025" name="Picture 4" descr="Textura de vidrio esmerilado | Foto Premium">
            <a:extLst>
              <a:ext uri="{FF2B5EF4-FFF2-40B4-BE49-F238E27FC236}">
                <a16:creationId xmlns:a16="http://schemas.microsoft.com/office/drawing/2014/main" id="{335ABCC7-05C1-431D-9B5A-42ECB551047C}"/>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rot="10800000">
            <a:off x="6504620" y="5318482"/>
            <a:ext cx="36196" cy="441296"/>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4" descr="Textura de vidrio esmerilado | Foto Premium">
            <a:extLst>
              <a:ext uri="{FF2B5EF4-FFF2-40B4-BE49-F238E27FC236}">
                <a16:creationId xmlns:a16="http://schemas.microsoft.com/office/drawing/2014/main" id="{D62FB274-C551-468C-8524-6167179B9507}"/>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rot="10800000">
            <a:off x="6122507" y="5319539"/>
            <a:ext cx="36196" cy="441296"/>
          </a:xfrm>
          <a:prstGeom prst="rect">
            <a:avLst/>
          </a:prstGeom>
          <a:noFill/>
          <a:extLst>
            <a:ext uri="{909E8E84-426E-40DD-AFC4-6F175D3DCCD1}">
              <a14:hiddenFill xmlns:a14="http://schemas.microsoft.com/office/drawing/2010/main">
                <a:solidFill>
                  <a:srgbClr val="FFFFFF"/>
                </a:solidFill>
              </a14:hiddenFill>
            </a:ext>
          </a:extLst>
        </p:spPr>
      </p:pic>
      <p:pic>
        <p:nvPicPr>
          <p:cNvPr id="56" name="Picture 4" descr="Textura de vidrio esmerilado | Foto Premium">
            <a:extLst>
              <a:ext uri="{FF2B5EF4-FFF2-40B4-BE49-F238E27FC236}">
                <a16:creationId xmlns:a16="http://schemas.microsoft.com/office/drawing/2014/main" id="{662C377A-718F-4DC7-BC27-20ED1A1369A5}"/>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rot="10800000">
            <a:off x="6191274" y="4955526"/>
            <a:ext cx="292810" cy="106856"/>
          </a:xfrm>
          <a:prstGeom prst="rect">
            <a:avLst/>
          </a:prstGeom>
          <a:noFill/>
          <a:extLst>
            <a:ext uri="{909E8E84-426E-40DD-AFC4-6F175D3DCCD1}">
              <a14:hiddenFill xmlns:a14="http://schemas.microsoft.com/office/drawing/2010/main">
                <a:solidFill>
                  <a:srgbClr val="FFFFFF"/>
                </a:solidFill>
              </a14:hiddenFill>
            </a:ext>
          </a:extLst>
        </p:spPr>
      </p:pic>
      <p:pic>
        <p:nvPicPr>
          <p:cNvPr id="57" name="Picture 4" descr="Textura de vidrio esmerilado | Foto Premium">
            <a:extLst>
              <a:ext uri="{FF2B5EF4-FFF2-40B4-BE49-F238E27FC236}">
                <a16:creationId xmlns:a16="http://schemas.microsoft.com/office/drawing/2014/main" id="{1EDB24B4-8CD2-45F0-8352-6F7D432D9FBF}"/>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rot="10800000">
            <a:off x="6511309" y="4956316"/>
            <a:ext cx="325856" cy="106856"/>
          </a:xfrm>
          <a:prstGeom prst="rect">
            <a:avLst/>
          </a:prstGeom>
          <a:noFill/>
          <a:extLst>
            <a:ext uri="{909E8E84-426E-40DD-AFC4-6F175D3DCCD1}">
              <a14:hiddenFill xmlns:a14="http://schemas.microsoft.com/office/drawing/2010/main">
                <a:solidFill>
                  <a:srgbClr val="FFFFFF"/>
                </a:solidFill>
              </a14:hiddenFill>
            </a:ext>
          </a:extLst>
        </p:spPr>
      </p:pic>
      <p:pic>
        <p:nvPicPr>
          <p:cNvPr id="58" name="Picture 4" descr="Textura de vidrio esmerilado | Foto Premium">
            <a:extLst>
              <a:ext uri="{FF2B5EF4-FFF2-40B4-BE49-F238E27FC236}">
                <a16:creationId xmlns:a16="http://schemas.microsoft.com/office/drawing/2014/main" id="{1874E742-0055-4CE3-9F1C-611CBACC41E6}"/>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rot="10800000">
            <a:off x="6861847" y="4953627"/>
            <a:ext cx="311025" cy="106856"/>
          </a:xfrm>
          <a:prstGeom prst="rect">
            <a:avLst/>
          </a:prstGeom>
          <a:noFill/>
          <a:extLst>
            <a:ext uri="{909E8E84-426E-40DD-AFC4-6F175D3DCCD1}">
              <a14:hiddenFill xmlns:a14="http://schemas.microsoft.com/office/drawing/2010/main">
                <a:solidFill>
                  <a:srgbClr val="FFFFFF"/>
                </a:solidFill>
              </a14:hiddenFill>
            </a:ext>
          </a:extLst>
        </p:spPr>
      </p:pic>
      <p:pic>
        <p:nvPicPr>
          <p:cNvPr id="59" name="Picture 4" descr="Textura de vidrio esmerilado | Foto Premium">
            <a:extLst>
              <a:ext uri="{FF2B5EF4-FFF2-40B4-BE49-F238E27FC236}">
                <a16:creationId xmlns:a16="http://schemas.microsoft.com/office/drawing/2014/main" id="{FE14573C-CA5C-41B8-949E-B6ABBF89FB95}"/>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rot="10800000">
            <a:off x="7198494" y="4956316"/>
            <a:ext cx="292810" cy="106856"/>
          </a:xfrm>
          <a:prstGeom prst="rect">
            <a:avLst/>
          </a:prstGeom>
          <a:noFill/>
          <a:extLst>
            <a:ext uri="{909E8E84-426E-40DD-AFC4-6F175D3DCCD1}">
              <a14:hiddenFill xmlns:a14="http://schemas.microsoft.com/office/drawing/2010/main">
                <a:solidFill>
                  <a:srgbClr val="FFFFFF"/>
                </a:solidFill>
              </a14:hiddenFill>
            </a:ext>
          </a:extLst>
        </p:spPr>
      </p:pic>
      <p:pic>
        <p:nvPicPr>
          <p:cNvPr id="60" name="Picture 4" descr="Textura de vidrio esmerilado | Foto Premium">
            <a:extLst>
              <a:ext uri="{FF2B5EF4-FFF2-40B4-BE49-F238E27FC236}">
                <a16:creationId xmlns:a16="http://schemas.microsoft.com/office/drawing/2014/main" id="{FC70BA96-8301-41D9-B6FD-F6A4634D2829}"/>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rot="10800000">
            <a:off x="6189627" y="4783975"/>
            <a:ext cx="292810" cy="106856"/>
          </a:xfrm>
          <a:prstGeom prst="rect">
            <a:avLst/>
          </a:prstGeom>
          <a:noFill/>
          <a:extLst>
            <a:ext uri="{909E8E84-426E-40DD-AFC4-6F175D3DCCD1}">
              <a14:hiddenFill xmlns:a14="http://schemas.microsoft.com/office/drawing/2010/main">
                <a:solidFill>
                  <a:srgbClr val="FFFFFF"/>
                </a:solidFill>
              </a14:hiddenFill>
            </a:ext>
          </a:extLst>
        </p:spPr>
      </p:pic>
      <p:pic>
        <p:nvPicPr>
          <p:cNvPr id="61" name="Picture 4" descr="Textura de vidrio esmerilado | Foto Premium">
            <a:extLst>
              <a:ext uri="{FF2B5EF4-FFF2-40B4-BE49-F238E27FC236}">
                <a16:creationId xmlns:a16="http://schemas.microsoft.com/office/drawing/2014/main" id="{D4CFF458-CE1B-4752-B98E-53A504AB5231}"/>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rot="10800000">
            <a:off x="6509326" y="4784053"/>
            <a:ext cx="324504" cy="106856"/>
          </a:xfrm>
          <a:prstGeom prst="rect">
            <a:avLst/>
          </a:prstGeom>
          <a:noFill/>
          <a:extLst>
            <a:ext uri="{909E8E84-426E-40DD-AFC4-6F175D3DCCD1}">
              <a14:hiddenFill xmlns:a14="http://schemas.microsoft.com/office/drawing/2010/main">
                <a:solidFill>
                  <a:srgbClr val="FFFFFF"/>
                </a:solidFill>
              </a14:hiddenFill>
            </a:ext>
          </a:extLst>
        </p:spPr>
      </p:pic>
      <p:pic>
        <p:nvPicPr>
          <p:cNvPr id="62" name="Picture 4" descr="Textura de vidrio esmerilado | Foto Premium">
            <a:extLst>
              <a:ext uri="{FF2B5EF4-FFF2-40B4-BE49-F238E27FC236}">
                <a16:creationId xmlns:a16="http://schemas.microsoft.com/office/drawing/2014/main" id="{F392BFA3-D1A0-42F7-A13A-846E0F652B6F}"/>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rot="10800000">
            <a:off x="6859358" y="4781699"/>
            <a:ext cx="305842" cy="106856"/>
          </a:xfrm>
          <a:prstGeom prst="rect">
            <a:avLst/>
          </a:prstGeom>
          <a:noFill/>
          <a:extLst>
            <a:ext uri="{909E8E84-426E-40DD-AFC4-6F175D3DCCD1}">
              <a14:hiddenFill xmlns:a14="http://schemas.microsoft.com/office/drawing/2010/main">
                <a:solidFill>
                  <a:srgbClr val="FFFFFF"/>
                </a:solidFill>
              </a14:hiddenFill>
            </a:ext>
          </a:extLst>
        </p:spPr>
      </p:pic>
      <p:pic>
        <p:nvPicPr>
          <p:cNvPr id="63" name="Picture 4" descr="Textura de vidrio esmerilado | Foto Premium">
            <a:extLst>
              <a:ext uri="{FF2B5EF4-FFF2-40B4-BE49-F238E27FC236}">
                <a16:creationId xmlns:a16="http://schemas.microsoft.com/office/drawing/2014/main" id="{0B296D39-DF0A-4150-B83D-4254A2D56C08}"/>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rot="10800000">
            <a:off x="7195772" y="4781699"/>
            <a:ext cx="295531" cy="106856"/>
          </a:xfrm>
          <a:prstGeom prst="rect">
            <a:avLst/>
          </a:prstGeom>
          <a:noFill/>
          <a:extLst>
            <a:ext uri="{909E8E84-426E-40DD-AFC4-6F175D3DCCD1}">
              <a14:hiddenFill xmlns:a14="http://schemas.microsoft.com/office/drawing/2010/main">
                <a:solidFill>
                  <a:srgbClr val="FFFFFF"/>
                </a:solidFill>
              </a14:hiddenFill>
            </a:ext>
          </a:extLst>
        </p:spPr>
      </p:pic>
      <p:pic>
        <p:nvPicPr>
          <p:cNvPr id="48" name="Picture 4" descr="Textura de vidrio esmerilado | Foto Premium">
            <a:extLst>
              <a:ext uri="{FF2B5EF4-FFF2-40B4-BE49-F238E27FC236}">
                <a16:creationId xmlns:a16="http://schemas.microsoft.com/office/drawing/2014/main" id="{87A15130-586C-4128-9FDE-467FCD44A11B}"/>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rot="10800000">
            <a:off x="3712075" y="4964733"/>
            <a:ext cx="331852" cy="77552"/>
          </a:xfrm>
          <a:prstGeom prst="rect">
            <a:avLst/>
          </a:prstGeom>
          <a:noFill/>
          <a:extLst>
            <a:ext uri="{909E8E84-426E-40DD-AFC4-6F175D3DCCD1}">
              <a14:hiddenFill xmlns:a14="http://schemas.microsoft.com/office/drawing/2010/main">
                <a:solidFill>
                  <a:srgbClr val="FFFFFF"/>
                </a:solidFill>
              </a14:hiddenFill>
            </a:ext>
          </a:extLst>
        </p:spPr>
      </p:pic>
      <p:pic>
        <p:nvPicPr>
          <p:cNvPr id="49" name="Picture 4" descr="Textura de vidrio esmerilado | Foto Premium">
            <a:extLst>
              <a:ext uri="{FF2B5EF4-FFF2-40B4-BE49-F238E27FC236}">
                <a16:creationId xmlns:a16="http://schemas.microsoft.com/office/drawing/2014/main" id="{98FFB546-7E37-4163-85DA-156CD73E0ABC}"/>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rot="10800000">
            <a:off x="4067686" y="4962197"/>
            <a:ext cx="331852" cy="77552"/>
          </a:xfrm>
          <a:prstGeom prst="rect">
            <a:avLst/>
          </a:prstGeom>
          <a:noFill/>
          <a:extLst>
            <a:ext uri="{909E8E84-426E-40DD-AFC4-6F175D3DCCD1}">
              <a14:hiddenFill xmlns:a14="http://schemas.microsoft.com/office/drawing/2010/main">
                <a:solidFill>
                  <a:srgbClr val="FFFFFF"/>
                </a:solidFill>
              </a14:hiddenFill>
            </a:ext>
          </a:extLst>
        </p:spPr>
      </p:pic>
      <p:pic>
        <p:nvPicPr>
          <p:cNvPr id="50" name="Picture 4" descr="Textura de vidrio esmerilado | Foto Premium">
            <a:extLst>
              <a:ext uri="{FF2B5EF4-FFF2-40B4-BE49-F238E27FC236}">
                <a16:creationId xmlns:a16="http://schemas.microsoft.com/office/drawing/2014/main" id="{DB8FF4AD-B12E-4720-9390-D1C30633A154}"/>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rot="10800000">
            <a:off x="4429268" y="4960324"/>
            <a:ext cx="338723" cy="81960"/>
          </a:xfrm>
          <a:prstGeom prst="rect">
            <a:avLst/>
          </a:prstGeom>
          <a:noFill/>
          <a:extLst>
            <a:ext uri="{909E8E84-426E-40DD-AFC4-6F175D3DCCD1}">
              <a14:hiddenFill xmlns:a14="http://schemas.microsoft.com/office/drawing/2010/main">
                <a:solidFill>
                  <a:srgbClr val="FFFFFF"/>
                </a:solidFill>
              </a14:hiddenFill>
            </a:ext>
          </a:extLst>
        </p:spPr>
      </p:pic>
      <p:pic>
        <p:nvPicPr>
          <p:cNvPr id="51" name="Picture 4" descr="Textura de vidrio esmerilado | Foto Premium">
            <a:extLst>
              <a:ext uri="{FF2B5EF4-FFF2-40B4-BE49-F238E27FC236}">
                <a16:creationId xmlns:a16="http://schemas.microsoft.com/office/drawing/2014/main" id="{C0BD399C-22FF-4708-9B4B-9591D38E8083}"/>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rot="10800000">
            <a:off x="4795830" y="4962197"/>
            <a:ext cx="342636" cy="77552"/>
          </a:xfrm>
          <a:prstGeom prst="rect">
            <a:avLst/>
          </a:prstGeom>
          <a:noFill/>
          <a:extLst>
            <a:ext uri="{909E8E84-426E-40DD-AFC4-6F175D3DCCD1}">
              <a14:hiddenFill xmlns:a14="http://schemas.microsoft.com/office/drawing/2010/main">
                <a:solidFill>
                  <a:srgbClr val="FFFFFF"/>
                </a:solidFill>
              </a14:hiddenFill>
            </a:ext>
          </a:extLst>
        </p:spPr>
      </p:pic>
      <p:pic>
        <p:nvPicPr>
          <p:cNvPr id="52" name="Picture 4" descr="Textura de vidrio esmerilado | Foto Premium">
            <a:extLst>
              <a:ext uri="{FF2B5EF4-FFF2-40B4-BE49-F238E27FC236}">
                <a16:creationId xmlns:a16="http://schemas.microsoft.com/office/drawing/2014/main" id="{72363BDC-32C3-41B9-A0FB-BB66352561B7}"/>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rot="10800000">
            <a:off x="3718100" y="5206024"/>
            <a:ext cx="686686" cy="77552"/>
          </a:xfrm>
          <a:prstGeom prst="rect">
            <a:avLst/>
          </a:prstGeom>
          <a:noFill/>
          <a:extLst>
            <a:ext uri="{909E8E84-426E-40DD-AFC4-6F175D3DCCD1}">
              <a14:hiddenFill xmlns:a14="http://schemas.microsoft.com/office/drawing/2010/main">
                <a:solidFill>
                  <a:srgbClr val="FFFFFF"/>
                </a:solidFill>
              </a14:hiddenFill>
            </a:ext>
          </a:extLst>
        </p:spPr>
      </p:pic>
      <p:pic>
        <p:nvPicPr>
          <p:cNvPr id="53" name="Picture 4" descr="Textura de vidrio esmerilado | Foto Premium">
            <a:extLst>
              <a:ext uri="{FF2B5EF4-FFF2-40B4-BE49-F238E27FC236}">
                <a16:creationId xmlns:a16="http://schemas.microsoft.com/office/drawing/2014/main" id="{F5DBB1AB-DCC1-45BB-A97B-498D6F614D3C}"/>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rot="10800000">
            <a:off x="4429935" y="5207659"/>
            <a:ext cx="717552" cy="84553"/>
          </a:xfrm>
          <a:prstGeom prst="rect">
            <a:avLst/>
          </a:prstGeom>
          <a:noFill/>
          <a:extLst>
            <a:ext uri="{909E8E84-426E-40DD-AFC4-6F175D3DCCD1}">
              <a14:hiddenFill xmlns:a14="http://schemas.microsoft.com/office/drawing/2010/main">
                <a:solidFill>
                  <a:srgbClr val="FFFFFF"/>
                </a:solidFill>
              </a14:hiddenFill>
            </a:ext>
          </a:extLst>
        </p:spPr>
      </p:pic>
      <p:pic>
        <p:nvPicPr>
          <p:cNvPr id="54" name="Picture 4" descr="Textura de vidrio esmerilado | Foto Premium">
            <a:extLst>
              <a:ext uri="{FF2B5EF4-FFF2-40B4-BE49-F238E27FC236}">
                <a16:creationId xmlns:a16="http://schemas.microsoft.com/office/drawing/2014/main" id="{F4C9469D-0852-4AC8-B25C-B71F21614E06}"/>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rot="10800000">
            <a:off x="5166166" y="5209690"/>
            <a:ext cx="437191" cy="77552"/>
          </a:xfrm>
          <a:prstGeom prst="rect">
            <a:avLst/>
          </a:prstGeom>
          <a:noFill/>
          <a:extLst>
            <a:ext uri="{909E8E84-426E-40DD-AFC4-6F175D3DCCD1}">
              <a14:hiddenFill xmlns:a14="http://schemas.microsoft.com/office/drawing/2010/main">
                <a:solidFill>
                  <a:srgbClr val="FFFFFF"/>
                </a:solidFill>
              </a14:hiddenFill>
            </a:ext>
          </a:extLst>
        </p:spPr>
      </p:pic>
      <p:pic>
        <p:nvPicPr>
          <p:cNvPr id="55" name="Picture 4" descr="Textura de vidrio esmerilado | Foto Premium">
            <a:extLst>
              <a:ext uri="{FF2B5EF4-FFF2-40B4-BE49-F238E27FC236}">
                <a16:creationId xmlns:a16="http://schemas.microsoft.com/office/drawing/2014/main" id="{D55D705F-604A-4580-9767-37B713643038}"/>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rot="10800000">
            <a:off x="5624007" y="5209690"/>
            <a:ext cx="422973" cy="77552"/>
          </a:xfrm>
          <a:prstGeom prst="rect">
            <a:avLst/>
          </a:prstGeom>
          <a:noFill/>
          <a:extLst>
            <a:ext uri="{909E8E84-426E-40DD-AFC4-6F175D3DCCD1}">
              <a14:hiddenFill xmlns:a14="http://schemas.microsoft.com/office/drawing/2010/main">
                <a:solidFill>
                  <a:srgbClr val="FFFFFF"/>
                </a:solidFill>
              </a14:hiddenFill>
            </a:ext>
          </a:extLst>
        </p:spPr>
      </p:pic>
      <p:pic>
        <p:nvPicPr>
          <p:cNvPr id="39" name="Picture 8" descr="Papel pintado Windsor XII de Parati con diseños lisos con textura de madera  gris | Madera textura, Madera gris, Disenos de unas">
            <a:extLst>
              <a:ext uri="{FF2B5EF4-FFF2-40B4-BE49-F238E27FC236}">
                <a16:creationId xmlns:a16="http://schemas.microsoft.com/office/drawing/2014/main" id="{82A1D783-FC0D-433F-BD0E-2C1EF18FB15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31790" y="1928020"/>
            <a:ext cx="2192165" cy="627241"/>
          </a:xfrm>
          <a:prstGeom prst="rect">
            <a:avLst/>
          </a:prstGeom>
          <a:noFill/>
          <a:extLst>
            <a:ext uri="{909E8E84-426E-40DD-AFC4-6F175D3DCCD1}">
              <a14:hiddenFill xmlns:a14="http://schemas.microsoft.com/office/drawing/2010/main">
                <a:solidFill>
                  <a:srgbClr val="FFFFFF"/>
                </a:solidFill>
              </a14:hiddenFill>
            </a:ext>
          </a:extLst>
        </p:spPr>
      </p:pic>
      <p:pic>
        <p:nvPicPr>
          <p:cNvPr id="38" name="Picture 8" descr="Papel pintado Windsor XII de Parati con diseños lisos con textura de madera  gris | Madera textura, Madera gris, Disenos de unas">
            <a:extLst>
              <a:ext uri="{FF2B5EF4-FFF2-40B4-BE49-F238E27FC236}">
                <a16:creationId xmlns:a16="http://schemas.microsoft.com/office/drawing/2014/main" id="{48D6FE41-73F8-4300-BB25-4C567EE7DFC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41826" y="2114357"/>
            <a:ext cx="2389965" cy="627241"/>
          </a:xfrm>
          <a:prstGeom prst="rect">
            <a:avLst/>
          </a:prstGeom>
          <a:noFill/>
          <a:extLst>
            <a:ext uri="{909E8E84-426E-40DD-AFC4-6F175D3DCCD1}">
              <a14:hiddenFill xmlns:a14="http://schemas.microsoft.com/office/drawing/2010/main">
                <a:solidFill>
                  <a:srgbClr val="FFFFFF"/>
                </a:solidFill>
              </a14:hiddenFill>
            </a:ext>
          </a:extLst>
        </p:spPr>
      </p:pic>
      <p:pic>
        <p:nvPicPr>
          <p:cNvPr id="28" name="Picture 4" descr="Textura de vidrio esmerilado | Foto Premium">
            <a:extLst>
              <a:ext uri="{FF2B5EF4-FFF2-40B4-BE49-F238E27FC236}">
                <a16:creationId xmlns:a16="http://schemas.microsoft.com/office/drawing/2014/main" id="{6B60AD2E-37D2-4D4D-B87E-2D54398F6CB8}"/>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rot="10800000">
            <a:off x="7164730" y="2122602"/>
            <a:ext cx="383519" cy="98733"/>
          </a:xfrm>
          <a:prstGeom prst="rect">
            <a:avLst/>
          </a:prstGeom>
          <a:noFill/>
          <a:extLst>
            <a:ext uri="{909E8E84-426E-40DD-AFC4-6F175D3DCCD1}">
              <a14:hiddenFill xmlns:a14="http://schemas.microsoft.com/office/drawing/2010/main">
                <a:solidFill>
                  <a:srgbClr val="FFFFFF"/>
                </a:solidFill>
              </a14:hiddenFill>
            </a:ext>
          </a:extLst>
        </p:spPr>
      </p:pic>
      <p:pic>
        <p:nvPicPr>
          <p:cNvPr id="29" name="Picture 4" descr="Textura de vidrio esmerilado | Foto Premium">
            <a:extLst>
              <a:ext uri="{FF2B5EF4-FFF2-40B4-BE49-F238E27FC236}">
                <a16:creationId xmlns:a16="http://schemas.microsoft.com/office/drawing/2014/main" id="{961004B3-4A43-4A43-A123-78BD6898EDC2}"/>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rot="10800000">
            <a:off x="7167523" y="1984723"/>
            <a:ext cx="376151" cy="98733"/>
          </a:xfrm>
          <a:prstGeom prst="rect">
            <a:avLst/>
          </a:prstGeom>
          <a:noFill/>
          <a:extLst>
            <a:ext uri="{909E8E84-426E-40DD-AFC4-6F175D3DCCD1}">
              <a14:hiddenFill xmlns:a14="http://schemas.microsoft.com/office/drawing/2010/main">
                <a:solidFill>
                  <a:srgbClr val="FFFFFF"/>
                </a:solidFill>
              </a14:hiddenFill>
            </a:ext>
          </a:extLst>
        </p:spPr>
      </p:pic>
      <p:pic>
        <p:nvPicPr>
          <p:cNvPr id="30" name="Picture 4" descr="Textura de vidrio esmerilado | Foto Premium">
            <a:extLst>
              <a:ext uri="{FF2B5EF4-FFF2-40B4-BE49-F238E27FC236}">
                <a16:creationId xmlns:a16="http://schemas.microsoft.com/office/drawing/2014/main" id="{D3B55B67-68BD-495E-9818-B8CA8BCD67B5}"/>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rot="10800000">
            <a:off x="7578549" y="2123047"/>
            <a:ext cx="387028" cy="98733"/>
          </a:xfrm>
          <a:prstGeom prst="rect">
            <a:avLst/>
          </a:prstGeom>
          <a:noFill/>
          <a:extLst>
            <a:ext uri="{909E8E84-426E-40DD-AFC4-6F175D3DCCD1}">
              <a14:hiddenFill xmlns:a14="http://schemas.microsoft.com/office/drawing/2010/main">
                <a:solidFill>
                  <a:srgbClr val="FFFFFF"/>
                </a:solidFill>
              </a14:hiddenFill>
            </a:ext>
          </a:extLst>
        </p:spPr>
      </p:pic>
      <p:pic>
        <p:nvPicPr>
          <p:cNvPr id="31" name="Picture 4" descr="Textura de vidrio esmerilado | Foto Premium">
            <a:extLst>
              <a:ext uri="{FF2B5EF4-FFF2-40B4-BE49-F238E27FC236}">
                <a16:creationId xmlns:a16="http://schemas.microsoft.com/office/drawing/2014/main" id="{D23085EC-7730-41C9-8715-6D44B0B9DE41}"/>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rot="10800000">
            <a:off x="7582343" y="1984313"/>
            <a:ext cx="385704" cy="98733"/>
          </a:xfrm>
          <a:prstGeom prst="rect">
            <a:avLst/>
          </a:prstGeom>
          <a:noFill/>
          <a:extLst>
            <a:ext uri="{909E8E84-426E-40DD-AFC4-6F175D3DCCD1}">
              <a14:hiddenFill xmlns:a14="http://schemas.microsoft.com/office/drawing/2010/main">
                <a:solidFill>
                  <a:srgbClr val="FFFFFF"/>
                </a:solidFill>
              </a14:hiddenFill>
            </a:ext>
          </a:extLst>
        </p:spPr>
      </p:pic>
      <p:pic>
        <p:nvPicPr>
          <p:cNvPr id="32" name="Picture 4" descr="Textura de vidrio esmerilado | Foto Premium">
            <a:extLst>
              <a:ext uri="{FF2B5EF4-FFF2-40B4-BE49-F238E27FC236}">
                <a16:creationId xmlns:a16="http://schemas.microsoft.com/office/drawing/2014/main" id="{816EBD51-84C1-437D-8C31-A1698713CC77}"/>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rot="10800000">
            <a:off x="8004832" y="2122602"/>
            <a:ext cx="446411" cy="98733"/>
          </a:xfrm>
          <a:prstGeom prst="rect">
            <a:avLst/>
          </a:prstGeom>
          <a:noFill/>
          <a:extLst>
            <a:ext uri="{909E8E84-426E-40DD-AFC4-6F175D3DCCD1}">
              <a14:hiddenFill xmlns:a14="http://schemas.microsoft.com/office/drawing/2010/main">
                <a:solidFill>
                  <a:srgbClr val="FFFFFF"/>
                </a:solidFill>
              </a14:hiddenFill>
            </a:ext>
          </a:extLst>
        </p:spPr>
      </p:pic>
      <p:pic>
        <p:nvPicPr>
          <p:cNvPr id="33" name="Picture 4" descr="Textura de vidrio esmerilado | Foto Premium">
            <a:extLst>
              <a:ext uri="{FF2B5EF4-FFF2-40B4-BE49-F238E27FC236}">
                <a16:creationId xmlns:a16="http://schemas.microsoft.com/office/drawing/2014/main" id="{B43B4E09-011A-40B9-B2F2-EADDE5E8F761}"/>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rot="10800000">
            <a:off x="7997453" y="1981513"/>
            <a:ext cx="445610" cy="98733"/>
          </a:xfrm>
          <a:prstGeom prst="rect">
            <a:avLst/>
          </a:prstGeom>
          <a:noFill/>
          <a:extLst>
            <a:ext uri="{909E8E84-426E-40DD-AFC4-6F175D3DCCD1}">
              <a14:hiddenFill xmlns:a14="http://schemas.microsoft.com/office/drawing/2010/main">
                <a:solidFill>
                  <a:srgbClr val="FFFFFF"/>
                </a:solidFill>
              </a14:hiddenFill>
            </a:ext>
          </a:extLst>
        </p:spPr>
      </p:pic>
      <p:pic>
        <p:nvPicPr>
          <p:cNvPr id="34" name="Picture 4" descr="Textura de vidrio esmerilado | Foto Premium">
            <a:extLst>
              <a:ext uri="{FF2B5EF4-FFF2-40B4-BE49-F238E27FC236}">
                <a16:creationId xmlns:a16="http://schemas.microsoft.com/office/drawing/2014/main" id="{D960212A-874C-44C1-84A3-52AC2CFAF29B}"/>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rot="10800000">
            <a:off x="8478146" y="2126063"/>
            <a:ext cx="410052" cy="92893"/>
          </a:xfrm>
          <a:prstGeom prst="rect">
            <a:avLst/>
          </a:prstGeom>
          <a:noFill/>
          <a:extLst>
            <a:ext uri="{909E8E84-426E-40DD-AFC4-6F175D3DCCD1}">
              <a14:hiddenFill xmlns:a14="http://schemas.microsoft.com/office/drawing/2010/main">
                <a:solidFill>
                  <a:srgbClr val="FFFFFF"/>
                </a:solidFill>
              </a14:hiddenFill>
            </a:ext>
          </a:extLst>
        </p:spPr>
      </p:pic>
      <p:pic>
        <p:nvPicPr>
          <p:cNvPr id="35" name="Picture 4" descr="Textura de vidrio esmerilado | Foto Premium">
            <a:extLst>
              <a:ext uri="{FF2B5EF4-FFF2-40B4-BE49-F238E27FC236}">
                <a16:creationId xmlns:a16="http://schemas.microsoft.com/office/drawing/2014/main" id="{2F9EE9F5-F915-48A9-B5C6-811BCBA55B70}"/>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rot="10800000">
            <a:off x="8481247" y="1979636"/>
            <a:ext cx="409661" cy="98733"/>
          </a:xfrm>
          <a:prstGeom prst="rect">
            <a:avLst/>
          </a:prstGeom>
          <a:noFill/>
          <a:extLst>
            <a:ext uri="{909E8E84-426E-40DD-AFC4-6F175D3DCCD1}">
              <a14:hiddenFill xmlns:a14="http://schemas.microsoft.com/office/drawing/2010/main">
                <a:solidFill>
                  <a:srgbClr val="FFFFFF"/>
                </a:solidFill>
              </a14:hiddenFill>
            </a:ext>
          </a:extLst>
        </p:spPr>
      </p:pic>
      <p:pic>
        <p:nvPicPr>
          <p:cNvPr id="36" name="Picture 4" descr="Textura de vidrio esmerilado | Foto Premium">
            <a:extLst>
              <a:ext uri="{FF2B5EF4-FFF2-40B4-BE49-F238E27FC236}">
                <a16:creationId xmlns:a16="http://schemas.microsoft.com/office/drawing/2014/main" id="{F4CAC1CE-5E4E-4925-87B4-1ACAA5327C58}"/>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rot="10800000">
            <a:off x="8917493" y="2125017"/>
            <a:ext cx="376151" cy="98733"/>
          </a:xfrm>
          <a:prstGeom prst="rect">
            <a:avLst/>
          </a:prstGeom>
          <a:noFill/>
          <a:extLst>
            <a:ext uri="{909E8E84-426E-40DD-AFC4-6F175D3DCCD1}">
              <a14:hiddenFill xmlns:a14="http://schemas.microsoft.com/office/drawing/2010/main">
                <a:solidFill>
                  <a:srgbClr val="FFFFFF"/>
                </a:solidFill>
              </a14:hiddenFill>
            </a:ext>
          </a:extLst>
        </p:spPr>
      </p:pic>
      <p:pic>
        <p:nvPicPr>
          <p:cNvPr id="37" name="Picture 4" descr="Textura de vidrio esmerilado | Foto Premium">
            <a:extLst>
              <a:ext uri="{FF2B5EF4-FFF2-40B4-BE49-F238E27FC236}">
                <a16:creationId xmlns:a16="http://schemas.microsoft.com/office/drawing/2014/main" id="{37CEA59F-C482-4F11-A10E-A8FB2B4CC822}"/>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rot="10800000">
            <a:off x="8917984" y="1981567"/>
            <a:ext cx="376151" cy="98733"/>
          </a:xfrm>
          <a:prstGeom prst="rect">
            <a:avLst/>
          </a:prstGeom>
          <a:noFill/>
          <a:extLst>
            <a:ext uri="{909E8E84-426E-40DD-AFC4-6F175D3DCCD1}">
              <a14:hiddenFill xmlns:a14="http://schemas.microsoft.com/office/drawing/2010/main">
                <a:solidFill>
                  <a:srgbClr val="FFFFFF"/>
                </a:solidFill>
              </a14:hiddenFill>
            </a:ext>
          </a:extLst>
        </p:spPr>
      </p:pic>
      <p:pic>
        <p:nvPicPr>
          <p:cNvPr id="22" name="Picture 4" descr="Textura de vidrio esmerilado | Foto Premium">
            <a:extLst>
              <a:ext uri="{FF2B5EF4-FFF2-40B4-BE49-F238E27FC236}">
                <a16:creationId xmlns:a16="http://schemas.microsoft.com/office/drawing/2014/main" id="{D04995B7-EF27-4813-8989-0D363E215827}"/>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rot="10800000">
            <a:off x="4799628" y="2136026"/>
            <a:ext cx="347859" cy="77552"/>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4" descr="Textura de vidrio esmerilado | Foto Premium">
            <a:extLst>
              <a:ext uri="{FF2B5EF4-FFF2-40B4-BE49-F238E27FC236}">
                <a16:creationId xmlns:a16="http://schemas.microsoft.com/office/drawing/2014/main" id="{3A854FCD-45CB-42FD-A5B5-C783BD0B4B06}"/>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rot="10800000">
            <a:off x="5181096" y="2139677"/>
            <a:ext cx="347859" cy="77552"/>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4" descr="Textura de vidrio esmerilado | Foto Premium">
            <a:extLst>
              <a:ext uri="{FF2B5EF4-FFF2-40B4-BE49-F238E27FC236}">
                <a16:creationId xmlns:a16="http://schemas.microsoft.com/office/drawing/2014/main" id="{1B5A149D-B058-49E8-8D7E-496877710834}"/>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rot="10800000">
            <a:off x="5562882" y="2139677"/>
            <a:ext cx="364458" cy="77552"/>
          </a:xfrm>
          <a:prstGeom prst="rect">
            <a:avLst/>
          </a:prstGeom>
          <a:noFill/>
          <a:extLst>
            <a:ext uri="{909E8E84-426E-40DD-AFC4-6F175D3DCCD1}">
              <a14:hiddenFill xmlns:a14="http://schemas.microsoft.com/office/drawing/2010/main">
                <a:solidFill>
                  <a:srgbClr val="FFFFFF"/>
                </a:solidFill>
              </a14:hiddenFill>
            </a:ext>
          </a:extLst>
        </p:spPr>
      </p:pic>
      <p:pic>
        <p:nvPicPr>
          <p:cNvPr id="25" name="Picture 4" descr="Textura de vidrio esmerilado | Foto Premium">
            <a:extLst>
              <a:ext uri="{FF2B5EF4-FFF2-40B4-BE49-F238E27FC236}">
                <a16:creationId xmlns:a16="http://schemas.microsoft.com/office/drawing/2014/main" id="{78670D05-59B1-45F5-8239-283BA03DD516}"/>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rot="10800000">
            <a:off x="5955094" y="2136419"/>
            <a:ext cx="361853" cy="80642"/>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4" descr="Textura de vidrio esmerilado | Foto Premium">
            <a:extLst>
              <a:ext uri="{FF2B5EF4-FFF2-40B4-BE49-F238E27FC236}">
                <a16:creationId xmlns:a16="http://schemas.microsoft.com/office/drawing/2014/main" id="{DBF79B43-C0D5-4737-9BFD-C98013C8AC3D}"/>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rot="10800000">
            <a:off x="6349834" y="2139510"/>
            <a:ext cx="350081" cy="77552"/>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4" descr="Textura de vidrio esmerilado | Foto Premium">
            <a:extLst>
              <a:ext uri="{FF2B5EF4-FFF2-40B4-BE49-F238E27FC236}">
                <a16:creationId xmlns:a16="http://schemas.microsoft.com/office/drawing/2014/main" id="{369C1E44-26D0-43F1-A9DD-FF90F860EBF3}"/>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rot="10800000">
            <a:off x="6730072" y="2136419"/>
            <a:ext cx="357557" cy="87168"/>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Papel pintado Windsor XII de Parati con diseños lisos con textura de madera  gris | Madera textura, Madera gris, Disenos de unas">
            <a:extLst>
              <a:ext uri="{FF2B5EF4-FFF2-40B4-BE49-F238E27FC236}">
                <a16:creationId xmlns:a16="http://schemas.microsoft.com/office/drawing/2014/main" id="{84A2AA77-AF51-48C9-BEE5-3D72F22E27F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630843" y="2337694"/>
            <a:ext cx="1469238" cy="627241"/>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Fondo De Textura De Hormigón Blanco Fotos, Retratos, Imágenes Y Fotografía  De Archivo Libres De Derecho. Image 44757352.">
            <a:extLst>
              <a:ext uri="{FF2B5EF4-FFF2-40B4-BE49-F238E27FC236}">
                <a16:creationId xmlns:a16="http://schemas.microsoft.com/office/drawing/2014/main" id="{00509D20-0BB4-4548-86A9-D6A797AA761F}"/>
              </a:ext>
            </a:extLst>
          </p:cNvPr>
          <p:cNvPicPr>
            <a:picLocks noChangeAspect="1" noChangeArrowheads="1"/>
          </p:cNvPicPr>
          <p:nvPr/>
        </p:nvPicPr>
        <p:blipFill>
          <a:blip r:embed="rId8">
            <a:extLst>
              <a:ext uri="{BEBA8EAE-BF5A-486C-A8C5-ECC9F3942E4B}">
                <a14:imgProps xmlns:a14="http://schemas.microsoft.com/office/drawing/2010/main">
                  <a14:imgLayer r:embed="rId9">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4106740" y="2352296"/>
            <a:ext cx="5213396" cy="635389"/>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4" descr="Textura de vidrio esmerilado | Foto Premium">
            <a:extLst>
              <a:ext uri="{FF2B5EF4-FFF2-40B4-BE49-F238E27FC236}">
                <a16:creationId xmlns:a16="http://schemas.microsoft.com/office/drawing/2014/main" id="{D30B3755-0051-4A16-BCA3-AF50EFCC10B0}"/>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rot="10800000">
            <a:off x="3688548" y="2515158"/>
            <a:ext cx="291625" cy="412094"/>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4" descr="Textura de vidrio esmerilado | Foto Premium">
            <a:extLst>
              <a:ext uri="{FF2B5EF4-FFF2-40B4-BE49-F238E27FC236}">
                <a16:creationId xmlns:a16="http://schemas.microsoft.com/office/drawing/2014/main" id="{2E321A26-0C88-42C7-ADB0-0F878B99DD96}"/>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rot="10800000">
            <a:off x="4007528" y="2517319"/>
            <a:ext cx="55594" cy="412094"/>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4" descr="Textura de vidrio esmerilado | Foto Premium">
            <a:extLst>
              <a:ext uri="{FF2B5EF4-FFF2-40B4-BE49-F238E27FC236}">
                <a16:creationId xmlns:a16="http://schemas.microsoft.com/office/drawing/2014/main" id="{51B17EA3-7EA8-490C-ABF3-BCFDD396C766}"/>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rot="10800000">
            <a:off x="3612465" y="2517319"/>
            <a:ext cx="43779" cy="412094"/>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4" descr="Textura de vidrio esmerilado | Foto Premium">
            <a:extLst>
              <a:ext uri="{FF2B5EF4-FFF2-40B4-BE49-F238E27FC236}">
                <a16:creationId xmlns:a16="http://schemas.microsoft.com/office/drawing/2014/main" id="{8CBD3B20-A02D-4286-8384-FAFBCF6CC529}"/>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rot="10800000">
            <a:off x="3608982" y="2381929"/>
            <a:ext cx="453771" cy="94606"/>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4" descr="Textura de vidrio esmerilado | Foto Premium">
            <a:extLst>
              <a:ext uri="{FF2B5EF4-FFF2-40B4-BE49-F238E27FC236}">
                <a16:creationId xmlns:a16="http://schemas.microsoft.com/office/drawing/2014/main" id="{AEE771A0-5184-43B9-8E08-1DE7CD217561}"/>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rot="10800000">
            <a:off x="4160394" y="2400060"/>
            <a:ext cx="569759" cy="83706"/>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4" descr="Textura de vidrio esmerilado | Foto Premium">
            <a:extLst>
              <a:ext uri="{FF2B5EF4-FFF2-40B4-BE49-F238E27FC236}">
                <a16:creationId xmlns:a16="http://schemas.microsoft.com/office/drawing/2014/main" id="{FBBF955A-18A6-4D58-A77F-42289B2AF71E}"/>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rot="10800000">
            <a:off x="4758032" y="2398066"/>
            <a:ext cx="802474" cy="83706"/>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4" descr="Textura de vidrio esmerilado | Foto Premium">
            <a:extLst>
              <a:ext uri="{FF2B5EF4-FFF2-40B4-BE49-F238E27FC236}">
                <a16:creationId xmlns:a16="http://schemas.microsoft.com/office/drawing/2014/main" id="{64FF3CA0-798C-43BC-B680-98E93107936B}"/>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rot="10800000">
            <a:off x="5583519" y="2398066"/>
            <a:ext cx="1076499" cy="83706"/>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4" descr="Textura de vidrio esmerilado | Foto Premium">
            <a:extLst>
              <a:ext uri="{FF2B5EF4-FFF2-40B4-BE49-F238E27FC236}">
                <a16:creationId xmlns:a16="http://schemas.microsoft.com/office/drawing/2014/main" id="{9B5BC65C-C324-42D6-81D8-319C0C791450}"/>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rot="10800000">
            <a:off x="6684600" y="2395244"/>
            <a:ext cx="424967" cy="88610"/>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4" descr="Textura de vidrio esmerilado | Foto Premium">
            <a:extLst>
              <a:ext uri="{FF2B5EF4-FFF2-40B4-BE49-F238E27FC236}">
                <a16:creationId xmlns:a16="http://schemas.microsoft.com/office/drawing/2014/main" id="{5168383B-25F1-43DD-BEE8-709759DBC187}"/>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rot="10800000">
            <a:off x="7136494" y="2398066"/>
            <a:ext cx="2152539" cy="83706"/>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4" descr="Textura de vidrio esmerilado | Foto Premium">
            <a:extLst>
              <a:ext uri="{FF2B5EF4-FFF2-40B4-BE49-F238E27FC236}">
                <a16:creationId xmlns:a16="http://schemas.microsoft.com/office/drawing/2014/main" id="{9757B6E0-52D7-454D-BD45-D4552F714398}"/>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rot="10800000">
            <a:off x="2968693" y="2504238"/>
            <a:ext cx="284913" cy="419287"/>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4" descr="Textura de vidrio esmerilado | Foto Premium">
            <a:extLst>
              <a:ext uri="{FF2B5EF4-FFF2-40B4-BE49-F238E27FC236}">
                <a16:creationId xmlns:a16="http://schemas.microsoft.com/office/drawing/2014/main" id="{E93B2874-BCAF-46D0-A943-52CAB075FC6C}"/>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rot="10800000">
            <a:off x="3287456" y="2505577"/>
            <a:ext cx="247876" cy="414857"/>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4" descr="Textura de vidrio esmerilado | Foto Premium">
            <a:extLst>
              <a:ext uri="{FF2B5EF4-FFF2-40B4-BE49-F238E27FC236}">
                <a16:creationId xmlns:a16="http://schemas.microsoft.com/office/drawing/2014/main" id="{D25F8DF1-4507-46FD-9BC3-C956A360A7CB}"/>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rot="10800000">
            <a:off x="2680826" y="2379945"/>
            <a:ext cx="263634" cy="94606"/>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Textura de vidrio esmerilado | Foto Premium">
            <a:extLst>
              <a:ext uri="{FF2B5EF4-FFF2-40B4-BE49-F238E27FC236}">
                <a16:creationId xmlns:a16="http://schemas.microsoft.com/office/drawing/2014/main" id="{A56D50DC-AA49-477F-848D-AF5F0D9F501C}"/>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rot="10800000">
            <a:off x="2969785" y="2377732"/>
            <a:ext cx="287718" cy="94606"/>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Textura de vidrio esmerilado | Foto Premium">
            <a:extLst>
              <a:ext uri="{FF2B5EF4-FFF2-40B4-BE49-F238E27FC236}">
                <a16:creationId xmlns:a16="http://schemas.microsoft.com/office/drawing/2014/main" id="{A8B2EF34-F546-4913-BCC9-5A2EAAC5E847}"/>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rot="10800000">
            <a:off x="3277016" y="2377732"/>
            <a:ext cx="263634" cy="9460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Textura de vidrio esmerilado | Foto Premium">
            <a:extLst>
              <a:ext uri="{FF2B5EF4-FFF2-40B4-BE49-F238E27FC236}">
                <a16:creationId xmlns:a16="http://schemas.microsoft.com/office/drawing/2014/main" id="{1E30C3EC-8C84-472B-BE65-F7825F3E6854}"/>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rot="10800000">
            <a:off x="2679336" y="2504238"/>
            <a:ext cx="263634" cy="419825"/>
          </a:xfrm>
          <a:prstGeom prst="rect">
            <a:avLst/>
          </a:prstGeom>
          <a:noFill/>
          <a:extLst>
            <a:ext uri="{909E8E84-426E-40DD-AFC4-6F175D3DCCD1}">
              <a14:hiddenFill xmlns:a14="http://schemas.microsoft.com/office/drawing/2010/main">
                <a:solidFill>
                  <a:srgbClr val="FFFFFF"/>
                </a:solidFill>
              </a14:hiddenFill>
            </a:ext>
          </a:extLst>
        </p:spPr>
      </p:pic>
      <p:pic>
        <p:nvPicPr>
          <p:cNvPr id="419" name="Picture 2" descr="Árbol Bush Naturaleza - Gráficos vectoriales gratis en Pixabay">
            <a:extLst>
              <a:ext uri="{FF2B5EF4-FFF2-40B4-BE49-F238E27FC236}">
                <a16:creationId xmlns:a16="http://schemas.microsoft.com/office/drawing/2014/main" id="{C9E79B25-5B24-4F88-9738-DD5EA20E5B28}"/>
              </a:ext>
            </a:extLst>
          </p:cNvPr>
          <p:cNvPicPr>
            <a:picLocks noChangeAspect="1" noChangeArrowheads="1"/>
          </p:cNvPicPr>
          <p:nvPr/>
        </p:nvPicPr>
        <p:blipFill rotWithShape="1">
          <a:blip r:embed="rId10">
            <a:duotone>
              <a:schemeClr val="accent3">
                <a:shade val="45000"/>
                <a:satMod val="135000"/>
              </a:schemeClr>
              <a:prstClr val="white"/>
            </a:duotone>
            <a:extLst>
              <a:ext uri="{28A0092B-C50C-407E-A947-70E740481C1C}">
                <a14:useLocalDpi xmlns:a14="http://schemas.microsoft.com/office/drawing/2010/main" val="0"/>
              </a:ext>
            </a:extLst>
          </a:blip>
          <a:srcRect b="49504"/>
          <a:stretch/>
        </p:blipFill>
        <p:spPr bwMode="auto">
          <a:xfrm>
            <a:off x="6908704" y="817222"/>
            <a:ext cx="2233650" cy="1022719"/>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4"/>
          <p:cNvSpPr>
            <a:spLocks noGrp="1"/>
          </p:cNvSpPr>
          <p:nvPr>
            <p:ph type="ftr" sz="quarter" idx="11"/>
          </p:nvPr>
        </p:nvSpPr>
        <p:spPr>
          <a:xfrm rot="16200000">
            <a:off x="9681172" y="2763069"/>
            <a:ext cx="1981562" cy="391886"/>
          </a:xfrm>
          <a:prstGeom prst="rect">
            <a:avLst/>
          </a:prstGeom>
          <a:ln>
            <a:solidFill>
              <a:schemeClr val="tx1"/>
            </a:solidFill>
          </a:ln>
        </p:spPr>
        <p:txBody>
          <a:bodyPr/>
          <a:lstStyle>
            <a:lvl1pPr algn="l">
              <a:defRPr sz="653"/>
            </a:lvl1pPr>
          </a:lstStyle>
          <a:p>
            <a:r>
              <a:rPr lang="es-ES_tradnl" sz="871" dirty="0">
                <a:latin typeface="Agency FB" panose="020B0503020202020204" pitchFamily="34" charset="0"/>
              </a:rPr>
              <a:t>Estudiante: Moreno, Lourdes Agostina</a:t>
            </a:r>
          </a:p>
          <a:p>
            <a:r>
              <a:rPr lang="es-ES_tradnl" sz="871" dirty="0">
                <a:latin typeface="Agency FB" panose="020B0503020202020204" pitchFamily="34" charset="0"/>
              </a:rPr>
              <a:t>Profesor Asistente: Vilar, Nancy</a:t>
            </a:r>
          </a:p>
        </p:txBody>
      </p:sp>
      <p:sp>
        <p:nvSpPr>
          <p:cNvPr id="5" name="Slide Number Placeholder 5"/>
          <p:cNvSpPr>
            <a:spLocks noGrp="1"/>
          </p:cNvSpPr>
          <p:nvPr>
            <p:ph type="sldNum" sz="quarter" idx="12"/>
          </p:nvPr>
        </p:nvSpPr>
        <p:spPr>
          <a:xfrm rot="16200000">
            <a:off x="9746894" y="847227"/>
            <a:ext cx="1850120" cy="391888"/>
          </a:xfrm>
          <a:prstGeom prst="rect">
            <a:avLst/>
          </a:prstGeom>
          <a:ln>
            <a:solidFill>
              <a:schemeClr val="tx1"/>
            </a:solidFill>
          </a:ln>
        </p:spPr>
        <p:txBody>
          <a:bodyPr anchor="ctr"/>
          <a:lstStyle>
            <a:lvl1pPr algn="l">
              <a:defRPr/>
            </a:lvl1pPr>
          </a:lstStyle>
          <a:p>
            <a:pPr algn="ctr"/>
            <a:r>
              <a:rPr lang="es-ES_tradnl" sz="1197" dirty="0">
                <a:latin typeface="Agency FB" panose="020B0503020202020204" pitchFamily="34" charset="0"/>
              </a:rPr>
              <a:t>FACHADAS con expresión esc. 1: 100</a:t>
            </a:r>
          </a:p>
        </p:txBody>
      </p:sp>
      <p:sp>
        <p:nvSpPr>
          <p:cNvPr id="6" name="Date Placeholder 3"/>
          <p:cNvSpPr txBox="1">
            <a:spLocks/>
          </p:cNvSpPr>
          <p:nvPr/>
        </p:nvSpPr>
        <p:spPr>
          <a:xfrm rot="16200000">
            <a:off x="10087085" y="5931607"/>
            <a:ext cx="1169739" cy="391888"/>
          </a:xfrm>
          <a:prstGeom prst="rect">
            <a:avLst/>
          </a:prstGeom>
          <a:ln>
            <a:solidFill>
              <a:schemeClr val="tx1"/>
            </a:solidFill>
          </a:ln>
        </p:spPr>
        <p:txBody>
          <a:bodyPr vert="horz" lIns="49770" tIns="24885" rIns="49770" bIns="24885" rtlCol="0" anchor="ctr"/>
          <a:lstStyle>
            <a:defPPr>
              <a:defRPr lang="es-ES_tradnl"/>
            </a:defPPr>
            <a:lvl1pPr marL="0" algn="l" defTabSz="1468801" rtl="0" eaLnBrk="1" latinLnBrk="0" hangingPunct="1">
              <a:defRPr sz="1600" kern="1200">
                <a:solidFill>
                  <a:schemeClr val="tx1">
                    <a:tint val="75000"/>
                  </a:schemeClr>
                </a:solidFill>
                <a:latin typeface="+mn-lt"/>
                <a:ea typeface="+mn-ea"/>
                <a:cs typeface="+mn-cs"/>
              </a:defRPr>
            </a:lvl1pPr>
            <a:lvl2pPr marL="734400" algn="l" defTabSz="1468801" rtl="0" eaLnBrk="1" latinLnBrk="0" hangingPunct="1">
              <a:defRPr sz="2891" kern="1200">
                <a:solidFill>
                  <a:schemeClr val="tx1"/>
                </a:solidFill>
                <a:latin typeface="+mn-lt"/>
                <a:ea typeface="+mn-ea"/>
                <a:cs typeface="+mn-cs"/>
              </a:defRPr>
            </a:lvl2pPr>
            <a:lvl3pPr marL="1468801" algn="l" defTabSz="1468801" rtl="0" eaLnBrk="1" latinLnBrk="0" hangingPunct="1">
              <a:defRPr sz="2891" kern="1200">
                <a:solidFill>
                  <a:schemeClr val="tx1"/>
                </a:solidFill>
                <a:latin typeface="+mn-lt"/>
                <a:ea typeface="+mn-ea"/>
                <a:cs typeface="+mn-cs"/>
              </a:defRPr>
            </a:lvl3pPr>
            <a:lvl4pPr marL="2203201" algn="l" defTabSz="1468801" rtl="0" eaLnBrk="1" latinLnBrk="0" hangingPunct="1">
              <a:defRPr sz="2891" kern="1200">
                <a:solidFill>
                  <a:schemeClr val="tx1"/>
                </a:solidFill>
                <a:latin typeface="+mn-lt"/>
                <a:ea typeface="+mn-ea"/>
                <a:cs typeface="+mn-cs"/>
              </a:defRPr>
            </a:lvl4pPr>
            <a:lvl5pPr marL="2937601" algn="l" defTabSz="1468801" rtl="0" eaLnBrk="1" latinLnBrk="0" hangingPunct="1">
              <a:defRPr sz="2891" kern="1200">
                <a:solidFill>
                  <a:schemeClr val="tx1"/>
                </a:solidFill>
                <a:latin typeface="+mn-lt"/>
                <a:ea typeface="+mn-ea"/>
                <a:cs typeface="+mn-cs"/>
              </a:defRPr>
            </a:lvl5pPr>
            <a:lvl6pPr marL="3672002" algn="l" defTabSz="1468801" rtl="0" eaLnBrk="1" latinLnBrk="0" hangingPunct="1">
              <a:defRPr sz="2891" kern="1200">
                <a:solidFill>
                  <a:schemeClr val="tx1"/>
                </a:solidFill>
                <a:latin typeface="+mn-lt"/>
                <a:ea typeface="+mn-ea"/>
                <a:cs typeface="+mn-cs"/>
              </a:defRPr>
            </a:lvl6pPr>
            <a:lvl7pPr marL="4406402" algn="l" defTabSz="1468801" rtl="0" eaLnBrk="1" latinLnBrk="0" hangingPunct="1">
              <a:defRPr sz="2891" kern="1200">
                <a:solidFill>
                  <a:schemeClr val="tx1"/>
                </a:solidFill>
                <a:latin typeface="+mn-lt"/>
                <a:ea typeface="+mn-ea"/>
                <a:cs typeface="+mn-cs"/>
              </a:defRPr>
            </a:lvl7pPr>
            <a:lvl8pPr marL="5140803" algn="l" defTabSz="1468801" rtl="0" eaLnBrk="1" latinLnBrk="0" hangingPunct="1">
              <a:defRPr sz="2891" kern="1200">
                <a:solidFill>
                  <a:schemeClr val="tx1"/>
                </a:solidFill>
                <a:latin typeface="+mn-lt"/>
                <a:ea typeface="+mn-ea"/>
                <a:cs typeface="+mn-cs"/>
              </a:defRPr>
            </a:lvl8pPr>
            <a:lvl9pPr marL="5875203" algn="l" defTabSz="1468801" rtl="0" eaLnBrk="1" latinLnBrk="0" hangingPunct="1">
              <a:defRPr sz="2891" kern="1200">
                <a:solidFill>
                  <a:schemeClr val="tx1"/>
                </a:solidFill>
                <a:latin typeface="+mn-lt"/>
                <a:ea typeface="+mn-ea"/>
                <a:cs typeface="+mn-cs"/>
              </a:defRPr>
            </a:lvl9pPr>
          </a:lstStyle>
          <a:p>
            <a:pPr algn="ctr"/>
            <a:r>
              <a:rPr lang="es-ES_tradnl" sz="1197" b="1" dirty="0">
                <a:latin typeface="Agency FB" panose="020B0503020202020204" pitchFamily="34" charset="0"/>
              </a:rPr>
              <a:t>ARQUITECTURA I B</a:t>
            </a:r>
          </a:p>
        </p:txBody>
      </p:sp>
      <p:sp>
        <p:nvSpPr>
          <p:cNvPr id="9" name="CuadroTexto 8"/>
          <p:cNvSpPr txBox="1"/>
          <p:nvPr/>
        </p:nvSpPr>
        <p:spPr>
          <a:xfrm>
            <a:off x="1413293" y="3111375"/>
            <a:ext cx="2603214" cy="259943"/>
          </a:xfrm>
          <a:prstGeom prst="rect">
            <a:avLst/>
          </a:prstGeom>
          <a:noFill/>
        </p:spPr>
        <p:txBody>
          <a:bodyPr wrap="square" rtlCol="0">
            <a:spAutoFit/>
          </a:bodyPr>
          <a:lstStyle/>
          <a:p>
            <a:r>
              <a:rPr lang="es-ES_tradnl" sz="1089" dirty="0">
                <a:latin typeface="Agency FB" panose="020B0503020202020204" pitchFamily="34" charset="0"/>
              </a:rPr>
              <a:t>FACHADA JUANA DE ARCO esc. 1:100</a:t>
            </a:r>
          </a:p>
        </p:txBody>
      </p:sp>
      <p:sp>
        <p:nvSpPr>
          <p:cNvPr id="10" name="CuadroTexto 9"/>
          <p:cNvSpPr txBox="1"/>
          <p:nvPr/>
        </p:nvSpPr>
        <p:spPr>
          <a:xfrm>
            <a:off x="3020794" y="5965495"/>
            <a:ext cx="2603213" cy="259943"/>
          </a:xfrm>
          <a:prstGeom prst="rect">
            <a:avLst/>
          </a:prstGeom>
          <a:noFill/>
        </p:spPr>
        <p:txBody>
          <a:bodyPr wrap="square" rtlCol="0">
            <a:spAutoFit/>
          </a:bodyPr>
          <a:lstStyle/>
          <a:p>
            <a:r>
              <a:rPr lang="es-ES_tradnl" sz="1089" dirty="0">
                <a:latin typeface="Agency FB" panose="020B0503020202020204" pitchFamily="34" charset="0"/>
              </a:rPr>
              <a:t>FACHADA TRISTÁN MALBRÁN esc. 1:100</a:t>
            </a:r>
          </a:p>
        </p:txBody>
      </p:sp>
      <p:sp>
        <p:nvSpPr>
          <p:cNvPr id="11" name="Date Placeholder 3"/>
          <p:cNvSpPr>
            <a:spLocks noGrp="1"/>
          </p:cNvSpPr>
          <p:nvPr>
            <p:ph type="dt" sz="half" idx="10"/>
          </p:nvPr>
        </p:nvSpPr>
        <p:spPr>
          <a:xfrm rot="16200000">
            <a:off x="9875510" y="4550295"/>
            <a:ext cx="1592888" cy="391886"/>
          </a:xfrm>
          <a:prstGeom prst="rect">
            <a:avLst/>
          </a:prstGeom>
          <a:ln>
            <a:solidFill>
              <a:schemeClr val="tx1"/>
            </a:solidFill>
          </a:ln>
        </p:spPr>
        <p:txBody>
          <a:bodyPr/>
          <a:lstStyle>
            <a:lvl1pPr>
              <a:defRPr sz="762"/>
            </a:lvl1pPr>
          </a:lstStyle>
          <a:p>
            <a:r>
              <a:rPr lang="es-ES_tradnl" sz="871" dirty="0">
                <a:latin typeface="Agency FB" panose="020B0503020202020204" pitchFamily="34" charset="0"/>
              </a:rPr>
              <a:t>Prof. Titular Dra. Arq. Cecilia Marengo</a:t>
            </a:r>
          </a:p>
          <a:p>
            <a:r>
              <a:rPr lang="es-ES_tradnl" sz="871" dirty="0">
                <a:latin typeface="Agency FB" panose="020B0503020202020204" pitchFamily="34" charset="0"/>
              </a:rPr>
              <a:t>Prof. Adjunta Dra. Arq. Miriam Liborio</a:t>
            </a:r>
          </a:p>
        </p:txBody>
      </p:sp>
      <p:pic>
        <p:nvPicPr>
          <p:cNvPr id="283" name="Picture 2" descr="Árbol Bush Naturaleza - Gráficos vectoriales gratis en Pixabay">
            <a:extLst>
              <a:ext uri="{FF2B5EF4-FFF2-40B4-BE49-F238E27FC236}">
                <a16:creationId xmlns:a16="http://schemas.microsoft.com/office/drawing/2014/main" id="{52E6D685-72F8-43A0-B291-58C65D9E0CDA}"/>
              </a:ext>
            </a:extLst>
          </p:cNvPr>
          <p:cNvPicPr>
            <a:picLocks noChangeAspect="1" noChangeArrowheads="1"/>
          </p:cNvPicPr>
          <p:nvPr/>
        </p:nvPicPr>
        <p:blipFill rotWithShape="1">
          <a:blip r:embed="rId10">
            <a:duotone>
              <a:schemeClr val="accent3">
                <a:shade val="45000"/>
                <a:satMod val="135000"/>
              </a:schemeClr>
              <a:prstClr val="white"/>
            </a:duotone>
            <a:extLst>
              <a:ext uri="{28A0092B-C50C-407E-A947-70E740481C1C}">
                <a14:useLocalDpi xmlns:a14="http://schemas.microsoft.com/office/drawing/2010/main" val="0"/>
              </a:ext>
            </a:extLst>
          </a:blip>
          <a:srcRect b="49504"/>
          <a:stretch/>
        </p:blipFill>
        <p:spPr bwMode="auto">
          <a:xfrm>
            <a:off x="4863674" y="972471"/>
            <a:ext cx="2269906" cy="1059785"/>
          </a:xfrm>
          <a:prstGeom prst="rect">
            <a:avLst/>
          </a:prstGeom>
          <a:noFill/>
          <a:extLst>
            <a:ext uri="{909E8E84-426E-40DD-AFC4-6F175D3DCCD1}">
              <a14:hiddenFill xmlns:a14="http://schemas.microsoft.com/office/drawing/2010/main">
                <a:solidFill>
                  <a:srgbClr val="FFFFFF"/>
                </a:solidFill>
              </a14:hiddenFill>
            </a:ext>
          </a:extLst>
        </p:spPr>
      </p:pic>
      <p:pic>
        <p:nvPicPr>
          <p:cNvPr id="284" name="Imagen 283">
            <a:extLst>
              <a:ext uri="{FF2B5EF4-FFF2-40B4-BE49-F238E27FC236}">
                <a16:creationId xmlns:a16="http://schemas.microsoft.com/office/drawing/2014/main" id="{E38B3729-7EB0-43EB-92BC-7F04368CAD53}"/>
              </a:ext>
            </a:extLst>
          </p:cNvPr>
          <p:cNvPicPr>
            <a:picLocks noChangeAspect="1"/>
          </p:cNvPicPr>
          <p:nvPr/>
        </p:nvPicPr>
        <p:blipFill rotWithShape="1">
          <a:blip r:embed="rId11"/>
          <a:srcRect r="4845" b="93343"/>
          <a:stretch/>
        </p:blipFill>
        <p:spPr>
          <a:xfrm>
            <a:off x="2565273" y="2264353"/>
            <a:ext cx="1074664" cy="63331"/>
          </a:xfrm>
          <a:prstGeom prst="rect">
            <a:avLst/>
          </a:prstGeom>
          <a:ln w="28575">
            <a:solidFill>
              <a:schemeClr val="tx1"/>
            </a:solidFill>
          </a:ln>
          <a:effectLst>
            <a:outerShdw blurRad="50800" dist="63500" dir="5400000" sx="87000" sy="87000" algn="t" rotWithShape="0">
              <a:prstClr val="black">
                <a:alpha val="82000"/>
              </a:prstClr>
            </a:outerShdw>
          </a:effectLst>
        </p:spPr>
      </p:pic>
      <p:cxnSp>
        <p:nvCxnSpPr>
          <p:cNvPr id="285" name="Conector recto 284">
            <a:extLst>
              <a:ext uri="{FF2B5EF4-FFF2-40B4-BE49-F238E27FC236}">
                <a16:creationId xmlns:a16="http://schemas.microsoft.com/office/drawing/2014/main" id="{8D40E544-A082-4111-B0F7-02EAE68AC729}"/>
              </a:ext>
            </a:extLst>
          </p:cNvPr>
          <p:cNvCxnSpPr>
            <a:cxnSpLocks/>
          </p:cNvCxnSpPr>
          <p:nvPr/>
        </p:nvCxnSpPr>
        <p:spPr>
          <a:xfrm flipV="1">
            <a:off x="4101085" y="2264353"/>
            <a:ext cx="0" cy="764178"/>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6" name="Conector recto 285">
            <a:extLst>
              <a:ext uri="{FF2B5EF4-FFF2-40B4-BE49-F238E27FC236}">
                <a16:creationId xmlns:a16="http://schemas.microsoft.com/office/drawing/2014/main" id="{04E9345C-8159-40D6-9716-330722BCB084}"/>
              </a:ext>
            </a:extLst>
          </p:cNvPr>
          <p:cNvCxnSpPr>
            <a:cxnSpLocks/>
          </p:cNvCxnSpPr>
          <p:nvPr/>
        </p:nvCxnSpPr>
        <p:spPr>
          <a:xfrm>
            <a:off x="1442011" y="3000542"/>
            <a:ext cx="8915409" cy="0"/>
          </a:xfrm>
          <a:prstGeom prst="line">
            <a:avLst/>
          </a:prstGeom>
          <a:ln w="152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7" name="Conector recto 286">
            <a:extLst>
              <a:ext uri="{FF2B5EF4-FFF2-40B4-BE49-F238E27FC236}">
                <a16:creationId xmlns:a16="http://schemas.microsoft.com/office/drawing/2014/main" id="{B3403F36-C824-46D1-9886-5932F56F3B94}"/>
              </a:ext>
            </a:extLst>
          </p:cNvPr>
          <p:cNvCxnSpPr>
            <a:cxnSpLocks/>
          </p:cNvCxnSpPr>
          <p:nvPr/>
        </p:nvCxnSpPr>
        <p:spPr>
          <a:xfrm flipV="1">
            <a:off x="9330974" y="1880837"/>
            <a:ext cx="0" cy="1109798"/>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8" name="Conector recto 287">
            <a:extLst>
              <a:ext uri="{FF2B5EF4-FFF2-40B4-BE49-F238E27FC236}">
                <a16:creationId xmlns:a16="http://schemas.microsoft.com/office/drawing/2014/main" id="{10FB17AF-28E5-41DD-A4C5-6625A0E1AB87}"/>
              </a:ext>
            </a:extLst>
          </p:cNvPr>
          <p:cNvCxnSpPr>
            <a:cxnSpLocks/>
          </p:cNvCxnSpPr>
          <p:nvPr/>
        </p:nvCxnSpPr>
        <p:spPr>
          <a:xfrm flipV="1">
            <a:off x="3572039" y="2327684"/>
            <a:ext cx="0" cy="602103"/>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pic>
        <p:nvPicPr>
          <p:cNvPr id="289" name="Imagen 288">
            <a:extLst>
              <a:ext uri="{FF2B5EF4-FFF2-40B4-BE49-F238E27FC236}">
                <a16:creationId xmlns:a16="http://schemas.microsoft.com/office/drawing/2014/main" id="{30D7D3DB-99ED-4AB2-8323-E0B10C990550}"/>
              </a:ext>
            </a:extLst>
          </p:cNvPr>
          <p:cNvPicPr>
            <a:picLocks noChangeAspect="1"/>
          </p:cNvPicPr>
          <p:nvPr/>
        </p:nvPicPr>
        <p:blipFill rotWithShape="1">
          <a:blip r:embed="rId11"/>
          <a:srcRect r="4845" b="93343"/>
          <a:stretch/>
        </p:blipFill>
        <p:spPr>
          <a:xfrm>
            <a:off x="7040231" y="1862933"/>
            <a:ext cx="2367330" cy="58783"/>
          </a:xfrm>
          <a:prstGeom prst="rect">
            <a:avLst/>
          </a:prstGeom>
          <a:ln w="57150">
            <a:solidFill>
              <a:schemeClr val="tx1"/>
            </a:solidFill>
          </a:ln>
          <a:effectLst>
            <a:outerShdw blurRad="50800" dist="50800" dir="5400000" sx="92000" sy="92000" algn="ctr" rotWithShape="0">
              <a:srgbClr val="000000">
                <a:alpha val="80000"/>
              </a:srgbClr>
            </a:outerShdw>
          </a:effectLst>
        </p:spPr>
      </p:pic>
      <p:cxnSp>
        <p:nvCxnSpPr>
          <p:cNvPr id="291" name="Conector recto 290">
            <a:extLst>
              <a:ext uri="{FF2B5EF4-FFF2-40B4-BE49-F238E27FC236}">
                <a16:creationId xmlns:a16="http://schemas.microsoft.com/office/drawing/2014/main" id="{642A3F56-5674-44BB-A74C-B4D5A2770109}"/>
              </a:ext>
            </a:extLst>
          </p:cNvPr>
          <p:cNvCxnSpPr>
            <a:cxnSpLocks/>
          </p:cNvCxnSpPr>
          <p:nvPr/>
        </p:nvCxnSpPr>
        <p:spPr>
          <a:xfrm flipV="1">
            <a:off x="7131791" y="1941310"/>
            <a:ext cx="0" cy="78377"/>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3" name="Conector recto 292">
            <a:extLst>
              <a:ext uri="{FF2B5EF4-FFF2-40B4-BE49-F238E27FC236}">
                <a16:creationId xmlns:a16="http://schemas.microsoft.com/office/drawing/2014/main" id="{18BBC82D-15AF-4B3E-AF37-798ECDE1F7A6}"/>
              </a:ext>
            </a:extLst>
          </p:cNvPr>
          <p:cNvCxnSpPr>
            <a:cxnSpLocks/>
          </p:cNvCxnSpPr>
          <p:nvPr/>
        </p:nvCxnSpPr>
        <p:spPr>
          <a:xfrm flipV="1">
            <a:off x="4741826" y="2090278"/>
            <a:ext cx="0" cy="146957"/>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5" name="Conector recto 294">
            <a:extLst>
              <a:ext uri="{FF2B5EF4-FFF2-40B4-BE49-F238E27FC236}">
                <a16:creationId xmlns:a16="http://schemas.microsoft.com/office/drawing/2014/main" id="{255D3EA5-EE41-4DFE-A3BE-CBB40222CD52}"/>
              </a:ext>
            </a:extLst>
          </p:cNvPr>
          <p:cNvCxnSpPr>
            <a:cxnSpLocks/>
          </p:cNvCxnSpPr>
          <p:nvPr/>
        </p:nvCxnSpPr>
        <p:spPr>
          <a:xfrm flipV="1">
            <a:off x="9994122" y="2330135"/>
            <a:ext cx="0" cy="657551"/>
          </a:xfrm>
          <a:prstGeom prst="line">
            <a:avLst/>
          </a:prstGeom>
          <a:ln w="5842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6" name="Conector recto 295">
            <a:extLst>
              <a:ext uri="{FF2B5EF4-FFF2-40B4-BE49-F238E27FC236}">
                <a16:creationId xmlns:a16="http://schemas.microsoft.com/office/drawing/2014/main" id="{DB7453ED-B2F3-4111-A807-29D4ACB2EB1D}"/>
              </a:ext>
            </a:extLst>
          </p:cNvPr>
          <p:cNvCxnSpPr>
            <a:cxnSpLocks/>
          </p:cNvCxnSpPr>
          <p:nvPr/>
        </p:nvCxnSpPr>
        <p:spPr>
          <a:xfrm flipV="1">
            <a:off x="9902603" y="2327684"/>
            <a:ext cx="0" cy="700847"/>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7" name="Conector recto 296">
            <a:extLst>
              <a:ext uri="{FF2B5EF4-FFF2-40B4-BE49-F238E27FC236}">
                <a16:creationId xmlns:a16="http://schemas.microsoft.com/office/drawing/2014/main" id="{A34ED2C3-28E8-422C-AA3E-9938769BD873}"/>
              </a:ext>
            </a:extLst>
          </p:cNvPr>
          <p:cNvCxnSpPr>
            <a:cxnSpLocks/>
          </p:cNvCxnSpPr>
          <p:nvPr/>
        </p:nvCxnSpPr>
        <p:spPr>
          <a:xfrm flipV="1">
            <a:off x="2633171" y="2327684"/>
            <a:ext cx="0" cy="68189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5" name="Conector recto 304">
            <a:extLst>
              <a:ext uri="{FF2B5EF4-FFF2-40B4-BE49-F238E27FC236}">
                <a16:creationId xmlns:a16="http://schemas.microsoft.com/office/drawing/2014/main" id="{50583144-D1E0-446A-A507-20A854414343}"/>
              </a:ext>
            </a:extLst>
          </p:cNvPr>
          <p:cNvCxnSpPr>
            <a:cxnSpLocks/>
          </p:cNvCxnSpPr>
          <p:nvPr/>
        </p:nvCxnSpPr>
        <p:spPr>
          <a:xfrm>
            <a:off x="4157295" y="2398440"/>
            <a:ext cx="0" cy="81111"/>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6" name="Conector recto 305">
            <a:extLst>
              <a:ext uri="{FF2B5EF4-FFF2-40B4-BE49-F238E27FC236}">
                <a16:creationId xmlns:a16="http://schemas.microsoft.com/office/drawing/2014/main" id="{1C9F20E9-4217-421B-86C1-5E52AD4E288B}"/>
              </a:ext>
            </a:extLst>
          </p:cNvPr>
          <p:cNvCxnSpPr>
            <a:cxnSpLocks/>
          </p:cNvCxnSpPr>
          <p:nvPr/>
        </p:nvCxnSpPr>
        <p:spPr>
          <a:xfrm>
            <a:off x="4730154" y="2396184"/>
            <a:ext cx="0" cy="81111"/>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7" name="Conector recto 306">
            <a:extLst>
              <a:ext uri="{FF2B5EF4-FFF2-40B4-BE49-F238E27FC236}">
                <a16:creationId xmlns:a16="http://schemas.microsoft.com/office/drawing/2014/main" id="{3B202621-88A4-4C29-AEE9-29B877842899}"/>
              </a:ext>
            </a:extLst>
          </p:cNvPr>
          <p:cNvCxnSpPr>
            <a:cxnSpLocks/>
          </p:cNvCxnSpPr>
          <p:nvPr/>
        </p:nvCxnSpPr>
        <p:spPr>
          <a:xfrm>
            <a:off x="4757106" y="2396184"/>
            <a:ext cx="0" cy="81111"/>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8" name="Conector recto 307">
            <a:extLst>
              <a:ext uri="{FF2B5EF4-FFF2-40B4-BE49-F238E27FC236}">
                <a16:creationId xmlns:a16="http://schemas.microsoft.com/office/drawing/2014/main" id="{33691046-35D7-44E2-915D-005DB39FFCCD}"/>
              </a:ext>
            </a:extLst>
          </p:cNvPr>
          <p:cNvCxnSpPr>
            <a:cxnSpLocks/>
          </p:cNvCxnSpPr>
          <p:nvPr/>
        </p:nvCxnSpPr>
        <p:spPr>
          <a:xfrm flipH="1">
            <a:off x="5560113" y="2398957"/>
            <a:ext cx="393" cy="81111"/>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9" name="Conector recto 308">
            <a:extLst>
              <a:ext uri="{FF2B5EF4-FFF2-40B4-BE49-F238E27FC236}">
                <a16:creationId xmlns:a16="http://schemas.microsoft.com/office/drawing/2014/main" id="{B5B47684-561F-4F26-B2C2-81266AAE72BC}"/>
              </a:ext>
            </a:extLst>
          </p:cNvPr>
          <p:cNvCxnSpPr>
            <a:cxnSpLocks/>
          </p:cNvCxnSpPr>
          <p:nvPr/>
        </p:nvCxnSpPr>
        <p:spPr>
          <a:xfrm>
            <a:off x="5580960" y="2400060"/>
            <a:ext cx="0" cy="81111"/>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0" name="Conector recto 309">
            <a:extLst>
              <a:ext uri="{FF2B5EF4-FFF2-40B4-BE49-F238E27FC236}">
                <a16:creationId xmlns:a16="http://schemas.microsoft.com/office/drawing/2014/main" id="{2DDBA5BB-FAA8-4BD2-A2DB-CEF07E7C3758}"/>
              </a:ext>
            </a:extLst>
          </p:cNvPr>
          <p:cNvCxnSpPr>
            <a:cxnSpLocks/>
          </p:cNvCxnSpPr>
          <p:nvPr/>
        </p:nvCxnSpPr>
        <p:spPr>
          <a:xfrm flipH="1">
            <a:off x="6660018" y="2401686"/>
            <a:ext cx="393" cy="81111"/>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1" name="Conector recto 310">
            <a:extLst>
              <a:ext uri="{FF2B5EF4-FFF2-40B4-BE49-F238E27FC236}">
                <a16:creationId xmlns:a16="http://schemas.microsoft.com/office/drawing/2014/main" id="{37444087-14B2-4502-8A12-98C946401467}"/>
              </a:ext>
            </a:extLst>
          </p:cNvPr>
          <p:cNvCxnSpPr>
            <a:cxnSpLocks/>
          </p:cNvCxnSpPr>
          <p:nvPr/>
        </p:nvCxnSpPr>
        <p:spPr>
          <a:xfrm flipH="1">
            <a:off x="6684207" y="2393913"/>
            <a:ext cx="393" cy="81111"/>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2" name="Conector recto 311">
            <a:extLst>
              <a:ext uri="{FF2B5EF4-FFF2-40B4-BE49-F238E27FC236}">
                <a16:creationId xmlns:a16="http://schemas.microsoft.com/office/drawing/2014/main" id="{7F729E92-86DE-47C7-9DCF-ABF9C43645CE}"/>
              </a:ext>
            </a:extLst>
          </p:cNvPr>
          <p:cNvCxnSpPr>
            <a:cxnSpLocks/>
          </p:cNvCxnSpPr>
          <p:nvPr/>
        </p:nvCxnSpPr>
        <p:spPr>
          <a:xfrm rot="10800000">
            <a:off x="4157296" y="2482498"/>
            <a:ext cx="5135347" cy="126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3" name="Conector recto 312">
            <a:extLst>
              <a:ext uri="{FF2B5EF4-FFF2-40B4-BE49-F238E27FC236}">
                <a16:creationId xmlns:a16="http://schemas.microsoft.com/office/drawing/2014/main" id="{467472BD-5092-4A6C-BCF7-CBDB3F02966B}"/>
              </a:ext>
            </a:extLst>
          </p:cNvPr>
          <p:cNvCxnSpPr>
            <a:cxnSpLocks/>
          </p:cNvCxnSpPr>
          <p:nvPr/>
        </p:nvCxnSpPr>
        <p:spPr>
          <a:xfrm>
            <a:off x="4157296" y="2398438"/>
            <a:ext cx="5135347"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4" name="Conector recto 313">
            <a:extLst>
              <a:ext uri="{FF2B5EF4-FFF2-40B4-BE49-F238E27FC236}">
                <a16:creationId xmlns:a16="http://schemas.microsoft.com/office/drawing/2014/main" id="{4E4E5685-D0B8-4221-B237-70586673135B}"/>
              </a:ext>
            </a:extLst>
          </p:cNvPr>
          <p:cNvCxnSpPr>
            <a:cxnSpLocks/>
          </p:cNvCxnSpPr>
          <p:nvPr/>
        </p:nvCxnSpPr>
        <p:spPr>
          <a:xfrm>
            <a:off x="7109390" y="2397251"/>
            <a:ext cx="0" cy="84521"/>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5" name="Conector recto 314">
            <a:extLst>
              <a:ext uri="{FF2B5EF4-FFF2-40B4-BE49-F238E27FC236}">
                <a16:creationId xmlns:a16="http://schemas.microsoft.com/office/drawing/2014/main" id="{04FC2573-756A-44A0-81E7-DABF6FCD31F3}"/>
              </a:ext>
            </a:extLst>
          </p:cNvPr>
          <p:cNvCxnSpPr>
            <a:cxnSpLocks/>
          </p:cNvCxnSpPr>
          <p:nvPr/>
        </p:nvCxnSpPr>
        <p:spPr>
          <a:xfrm flipH="1">
            <a:off x="7133580" y="2400060"/>
            <a:ext cx="393" cy="81111"/>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6" name="Conector recto 315">
            <a:extLst>
              <a:ext uri="{FF2B5EF4-FFF2-40B4-BE49-F238E27FC236}">
                <a16:creationId xmlns:a16="http://schemas.microsoft.com/office/drawing/2014/main" id="{54D3D353-54FD-46E2-AD81-EB9B5F61BA4B}"/>
              </a:ext>
            </a:extLst>
          </p:cNvPr>
          <p:cNvCxnSpPr>
            <a:cxnSpLocks/>
          </p:cNvCxnSpPr>
          <p:nvPr/>
        </p:nvCxnSpPr>
        <p:spPr>
          <a:xfrm flipH="1">
            <a:off x="9285590" y="2396184"/>
            <a:ext cx="393" cy="81111"/>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7" name="Conector recto 316">
            <a:extLst>
              <a:ext uri="{FF2B5EF4-FFF2-40B4-BE49-F238E27FC236}">
                <a16:creationId xmlns:a16="http://schemas.microsoft.com/office/drawing/2014/main" id="{05BBFCE9-23FB-4960-B421-2305B8A12E6B}"/>
              </a:ext>
            </a:extLst>
          </p:cNvPr>
          <p:cNvCxnSpPr/>
          <p:nvPr/>
        </p:nvCxnSpPr>
        <p:spPr>
          <a:xfrm>
            <a:off x="6323271" y="2136026"/>
            <a:ext cx="0" cy="8530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8" name="Conector recto 317">
            <a:extLst>
              <a:ext uri="{FF2B5EF4-FFF2-40B4-BE49-F238E27FC236}">
                <a16:creationId xmlns:a16="http://schemas.microsoft.com/office/drawing/2014/main" id="{B28A4DEB-5C6A-4CC0-8A1C-7937A37D9096}"/>
              </a:ext>
            </a:extLst>
          </p:cNvPr>
          <p:cNvCxnSpPr/>
          <p:nvPr/>
        </p:nvCxnSpPr>
        <p:spPr>
          <a:xfrm>
            <a:off x="5955094" y="2134219"/>
            <a:ext cx="0" cy="8530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9" name="Conector recto 318">
            <a:extLst>
              <a:ext uri="{FF2B5EF4-FFF2-40B4-BE49-F238E27FC236}">
                <a16:creationId xmlns:a16="http://schemas.microsoft.com/office/drawing/2014/main" id="{DAFD99E5-688A-40E2-880F-8FC00CDABA73}"/>
              </a:ext>
            </a:extLst>
          </p:cNvPr>
          <p:cNvCxnSpPr>
            <a:cxnSpLocks/>
          </p:cNvCxnSpPr>
          <p:nvPr/>
        </p:nvCxnSpPr>
        <p:spPr>
          <a:xfrm>
            <a:off x="5955094" y="2136419"/>
            <a:ext cx="368177"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0" name="Conector recto 319">
            <a:extLst>
              <a:ext uri="{FF2B5EF4-FFF2-40B4-BE49-F238E27FC236}">
                <a16:creationId xmlns:a16="http://schemas.microsoft.com/office/drawing/2014/main" id="{829CDCD7-0BF0-47D1-9712-774C12CB19FB}"/>
              </a:ext>
            </a:extLst>
          </p:cNvPr>
          <p:cNvCxnSpPr>
            <a:cxnSpLocks/>
          </p:cNvCxnSpPr>
          <p:nvPr/>
        </p:nvCxnSpPr>
        <p:spPr>
          <a:xfrm>
            <a:off x="5955094" y="2219527"/>
            <a:ext cx="368177" cy="180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1" name="Conector recto 320">
            <a:extLst>
              <a:ext uri="{FF2B5EF4-FFF2-40B4-BE49-F238E27FC236}">
                <a16:creationId xmlns:a16="http://schemas.microsoft.com/office/drawing/2014/main" id="{02A9819E-412C-4760-AA27-F1DCAC27E688}"/>
              </a:ext>
            </a:extLst>
          </p:cNvPr>
          <p:cNvCxnSpPr>
            <a:cxnSpLocks/>
          </p:cNvCxnSpPr>
          <p:nvPr/>
        </p:nvCxnSpPr>
        <p:spPr>
          <a:xfrm>
            <a:off x="6351023" y="2136026"/>
            <a:ext cx="352712"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2" name="Conector recto 321">
            <a:extLst>
              <a:ext uri="{FF2B5EF4-FFF2-40B4-BE49-F238E27FC236}">
                <a16:creationId xmlns:a16="http://schemas.microsoft.com/office/drawing/2014/main" id="{74860FB8-9CA3-4C78-A3D5-5E53ADB4C78B}"/>
              </a:ext>
            </a:extLst>
          </p:cNvPr>
          <p:cNvCxnSpPr/>
          <p:nvPr/>
        </p:nvCxnSpPr>
        <p:spPr>
          <a:xfrm>
            <a:off x="6351023" y="2136026"/>
            <a:ext cx="0" cy="8530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3" name="Conector recto 322">
            <a:extLst>
              <a:ext uri="{FF2B5EF4-FFF2-40B4-BE49-F238E27FC236}">
                <a16:creationId xmlns:a16="http://schemas.microsoft.com/office/drawing/2014/main" id="{D80ED8DF-0A15-4873-BA72-0EE6428117E4}"/>
              </a:ext>
            </a:extLst>
          </p:cNvPr>
          <p:cNvCxnSpPr/>
          <p:nvPr/>
        </p:nvCxnSpPr>
        <p:spPr>
          <a:xfrm>
            <a:off x="7089382" y="2136026"/>
            <a:ext cx="0" cy="8530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4" name="Conector recto 323">
            <a:extLst>
              <a:ext uri="{FF2B5EF4-FFF2-40B4-BE49-F238E27FC236}">
                <a16:creationId xmlns:a16="http://schemas.microsoft.com/office/drawing/2014/main" id="{1A084A73-246C-4CA6-9F83-B94625A52960}"/>
              </a:ext>
            </a:extLst>
          </p:cNvPr>
          <p:cNvCxnSpPr/>
          <p:nvPr/>
        </p:nvCxnSpPr>
        <p:spPr>
          <a:xfrm>
            <a:off x="6703735" y="2136026"/>
            <a:ext cx="0" cy="8530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5" name="Conector recto 324">
            <a:extLst>
              <a:ext uri="{FF2B5EF4-FFF2-40B4-BE49-F238E27FC236}">
                <a16:creationId xmlns:a16="http://schemas.microsoft.com/office/drawing/2014/main" id="{71C8E363-F8D5-4185-A2C0-DDEED110168F}"/>
              </a:ext>
            </a:extLst>
          </p:cNvPr>
          <p:cNvCxnSpPr/>
          <p:nvPr/>
        </p:nvCxnSpPr>
        <p:spPr>
          <a:xfrm>
            <a:off x="6732467" y="2136026"/>
            <a:ext cx="0" cy="8530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6" name="Conector recto 325">
            <a:extLst>
              <a:ext uri="{FF2B5EF4-FFF2-40B4-BE49-F238E27FC236}">
                <a16:creationId xmlns:a16="http://schemas.microsoft.com/office/drawing/2014/main" id="{47DA0DD2-9C20-4A46-93A7-2C062947B136}"/>
              </a:ext>
            </a:extLst>
          </p:cNvPr>
          <p:cNvCxnSpPr>
            <a:cxnSpLocks/>
          </p:cNvCxnSpPr>
          <p:nvPr/>
        </p:nvCxnSpPr>
        <p:spPr>
          <a:xfrm>
            <a:off x="6732467" y="2136419"/>
            <a:ext cx="356915"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7" name="Conector recto 326">
            <a:extLst>
              <a:ext uri="{FF2B5EF4-FFF2-40B4-BE49-F238E27FC236}">
                <a16:creationId xmlns:a16="http://schemas.microsoft.com/office/drawing/2014/main" id="{D5D086AE-02DE-4B73-B133-BFAC19EDDB70}"/>
              </a:ext>
            </a:extLst>
          </p:cNvPr>
          <p:cNvCxnSpPr>
            <a:cxnSpLocks/>
          </p:cNvCxnSpPr>
          <p:nvPr/>
        </p:nvCxnSpPr>
        <p:spPr>
          <a:xfrm>
            <a:off x="6351023" y="2221334"/>
            <a:ext cx="352712"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8" name="Conector recto 327">
            <a:extLst>
              <a:ext uri="{FF2B5EF4-FFF2-40B4-BE49-F238E27FC236}">
                <a16:creationId xmlns:a16="http://schemas.microsoft.com/office/drawing/2014/main" id="{A4351963-ED44-4762-8613-CBC1409E0D26}"/>
              </a:ext>
            </a:extLst>
          </p:cNvPr>
          <p:cNvCxnSpPr>
            <a:cxnSpLocks/>
          </p:cNvCxnSpPr>
          <p:nvPr/>
        </p:nvCxnSpPr>
        <p:spPr>
          <a:xfrm>
            <a:off x="6732467" y="2221334"/>
            <a:ext cx="356915"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9" name="Conector recto 328">
            <a:extLst>
              <a:ext uri="{FF2B5EF4-FFF2-40B4-BE49-F238E27FC236}">
                <a16:creationId xmlns:a16="http://schemas.microsoft.com/office/drawing/2014/main" id="{9F9DDBF9-2735-4C52-B2C0-357814B6BDE8}"/>
              </a:ext>
            </a:extLst>
          </p:cNvPr>
          <p:cNvCxnSpPr>
            <a:cxnSpLocks/>
          </p:cNvCxnSpPr>
          <p:nvPr/>
        </p:nvCxnSpPr>
        <p:spPr>
          <a:xfrm flipV="1">
            <a:off x="7131791" y="2102937"/>
            <a:ext cx="0" cy="134298"/>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0" name="Conector recto 329">
            <a:extLst>
              <a:ext uri="{FF2B5EF4-FFF2-40B4-BE49-F238E27FC236}">
                <a16:creationId xmlns:a16="http://schemas.microsoft.com/office/drawing/2014/main" id="{513915B6-A2FB-40FC-9631-2FB2C8F5DF08}"/>
              </a:ext>
            </a:extLst>
          </p:cNvPr>
          <p:cNvCxnSpPr/>
          <p:nvPr/>
        </p:nvCxnSpPr>
        <p:spPr>
          <a:xfrm>
            <a:off x="5150917" y="2134219"/>
            <a:ext cx="0" cy="8530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1" name="Conector recto 330">
            <a:extLst>
              <a:ext uri="{FF2B5EF4-FFF2-40B4-BE49-F238E27FC236}">
                <a16:creationId xmlns:a16="http://schemas.microsoft.com/office/drawing/2014/main" id="{C1E63AF4-E4AA-4C88-AB54-5F892724DB43}"/>
              </a:ext>
            </a:extLst>
          </p:cNvPr>
          <p:cNvCxnSpPr/>
          <p:nvPr/>
        </p:nvCxnSpPr>
        <p:spPr>
          <a:xfrm>
            <a:off x="4799734" y="2134219"/>
            <a:ext cx="0" cy="8530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2" name="Conector recto 331">
            <a:extLst>
              <a:ext uri="{FF2B5EF4-FFF2-40B4-BE49-F238E27FC236}">
                <a16:creationId xmlns:a16="http://schemas.microsoft.com/office/drawing/2014/main" id="{CFA2610A-599E-4E99-AAA8-EC169CFCF9FF}"/>
              </a:ext>
            </a:extLst>
          </p:cNvPr>
          <p:cNvCxnSpPr>
            <a:cxnSpLocks/>
          </p:cNvCxnSpPr>
          <p:nvPr/>
        </p:nvCxnSpPr>
        <p:spPr>
          <a:xfrm>
            <a:off x="4799734" y="2134612"/>
            <a:ext cx="351183"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3" name="Conector recto 332">
            <a:extLst>
              <a:ext uri="{FF2B5EF4-FFF2-40B4-BE49-F238E27FC236}">
                <a16:creationId xmlns:a16="http://schemas.microsoft.com/office/drawing/2014/main" id="{FD10047A-7C4F-4DCD-913C-ECBA30ED64C9}"/>
              </a:ext>
            </a:extLst>
          </p:cNvPr>
          <p:cNvCxnSpPr>
            <a:cxnSpLocks/>
          </p:cNvCxnSpPr>
          <p:nvPr/>
        </p:nvCxnSpPr>
        <p:spPr>
          <a:xfrm>
            <a:off x="4799734" y="2219527"/>
            <a:ext cx="351183"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4" name="Conector recto 333">
            <a:extLst>
              <a:ext uri="{FF2B5EF4-FFF2-40B4-BE49-F238E27FC236}">
                <a16:creationId xmlns:a16="http://schemas.microsoft.com/office/drawing/2014/main" id="{2AE6DD03-7FAC-4C9D-A511-01D58F81CF44}"/>
              </a:ext>
            </a:extLst>
          </p:cNvPr>
          <p:cNvCxnSpPr>
            <a:cxnSpLocks/>
          </p:cNvCxnSpPr>
          <p:nvPr/>
        </p:nvCxnSpPr>
        <p:spPr>
          <a:xfrm>
            <a:off x="5178669" y="2134219"/>
            <a:ext cx="352712"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5" name="Conector recto 334">
            <a:extLst>
              <a:ext uri="{FF2B5EF4-FFF2-40B4-BE49-F238E27FC236}">
                <a16:creationId xmlns:a16="http://schemas.microsoft.com/office/drawing/2014/main" id="{600C1D1E-BAE8-48F0-89DF-8D0EC1256B47}"/>
              </a:ext>
            </a:extLst>
          </p:cNvPr>
          <p:cNvCxnSpPr/>
          <p:nvPr/>
        </p:nvCxnSpPr>
        <p:spPr>
          <a:xfrm>
            <a:off x="5178669" y="2134219"/>
            <a:ext cx="0" cy="8530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6" name="Conector recto 335">
            <a:extLst>
              <a:ext uri="{FF2B5EF4-FFF2-40B4-BE49-F238E27FC236}">
                <a16:creationId xmlns:a16="http://schemas.microsoft.com/office/drawing/2014/main" id="{663ED596-97C4-43CA-98F4-4B926FACAD7C}"/>
              </a:ext>
            </a:extLst>
          </p:cNvPr>
          <p:cNvCxnSpPr/>
          <p:nvPr/>
        </p:nvCxnSpPr>
        <p:spPr>
          <a:xfrm>
            <a:off x="5934023" y="2134219"/>
            <a:ext cx="0" cy="8530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7" name="Conector recto 336">
            <a:extLst>
              <a:ext uri="{FF2B5EF4-FFF2-40B4-BE49-F238E27FC236}">
                <a16:creationId xmlns:a16="http://schemas.microsoft.com/office/drawing/2014/main" id="{BDB0BC77-FD06-4FD7-89B1-B7E968BF820B}"/>
              </a:ext>
            </a:extLst>
          </p:cNvPr>
          <p:cNvCxnSpPr/>
          <p:nvPr/>
        </p:nvCxnSpPr>
        <p:spPr>
          <a:xfrm>
            <a:off x="5531381" y="2134219"/>
            <a:ext cx="0" cy="8530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8" name="Conector recto 337">
            <a:extLst>
              <a:ext uri="{FF2B5EF4-FFF2-40B4-BE49-F238E27FC236}">
                <a16:creationId xmlns:a16="http://schemas.microsoft.com/office/drawing/2014/main" id="{598E5FA0-34FB-4C7D-A708-CF4251A3AF1C}"/>
              </a:ext>
            </a:extLst>
          </p:cNvPr>
          <p:cNvCxnSpPr/>
          <p:nvPr/>
        </p:nvCxnSpPr>
        <p:spPr>
          <a:xfrm>
            <a:off x="5560113" y="2134219"/>
            <a:ext cx="0" cy="8530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9" name="Conector recto 338">
            <a:extLst>
              <a:ext uri="{FF2B5EF4-FFF2-40B4-BE49-F238E27FC236}">
                <a16:creationId xmlns:a16="http://schemas.microsoft.com/office/drawing/2014/main" id="{64D248E3-7FD8-4776-BE99-7EB6EABB8B9A}"/>
              </a:ext>
            </a:extLst>
          </p:cNvPr>
          <p:cNvCxnSpPr>
            <a:cxnSpLocks/>
          </p:cNvCxnSpPr>
          <p:nvPr/>
        </p:nvCxnSpPr>
        <p:spPr>
          <a:xfrm>
            <a:off x="5560113" y="2134612"/>
            <a:ext cx="372292"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0" name="Conector recto 339">
            <a:extLst>
              <a:ext uri="{FF2B5EF4-FFF2-40B4-BE49-F238E27FC236}">
                <a16:creationId xmlns:a16="http://schemas.microsoft.com/office/drawing/2014/main" id="{1F26D82C-B406-4761-882F-8D173DD80C3E}"/>
              </a:ext>
            </a:extLst>
          </p:cNvPr>
          <p:cNvCxnSpPr>
            <a:cxnSpLocks/>
          </p:cNvCxnSpPr>
          <p:nvPr/>
        </p:nvCxnSpPr>
        <p:spPr>
          <a:xfrm>
            <a:off x="5178669" y="2219527"/>
            <a:ext cx="352712"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1" name="Conector recto 340">
            <a:extLst>
              <a:ext uri="{FF2B5EF4-FFF2-40B4-BE49-F238E27FC236}">
                <a16:creationId xmlns:a16="http://schemas.microsoft.com/office/drawing/2014/main" id="{CAC74D7F-A92F-47E4-A63B-F6D1EB61A54A}"/>
              </a:ext>
            </a:extLst>
          </p:cNvPr>
          <p:cNvCxnSpPr>
            <a:cxnSpLocks/>
          </p:cNvCxnSpPr>
          <p:nvPr/>
        </p:nvCxnSpPr>
        <p:spPr>
          <a:xfrm>
            <a:off x="5560113" y="2219527"/>
            <a:ext cx="37391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2" name="Conector recto 341">
            <a:extLst>
              <a:ext uri="{FF2B5EF4-FFF2-40B4-BE49-F238E27FC236}">
                <a16:creationId xmlns:a16="http://schemas.microsoft.com/office/drawing/2014/main" id="{703ADFFD-2101-465D-AFDF-94D4CF276FB3}"/>
              </a:ext>
            </a:extLst>
          </p:cNvPr>
          <p:cNvCxnSpPr>
            <a:cxnSpLocks/>
          </p:cNvCxnSpPr>
          <p:nvPr/>
        </p:nvCxnSpPr>
        <p:spPr>
          <a:xfrm>
            <a:off x="8889271" y="2122157"/>
            <a:ext cx="0" cy="100985"/>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3" name="Conector recto 342">
            <a:extLst>
              <a:ext uri="{FF2B5EF4-FFF2-40B4-BE49-F238E27FC236}">
                <a16:creationId xmlns:a16="http://schemas.microsoft.com/office/drawing/2014/main" id="{E80F2638-5EAF-4ECE-BBA4-03876E5BADF1}"/>
              </a:ext>
            </a:extLst>
          </p:cNvPr>
          <p:cNvCxnSpPr>
            <a:cxnSpLocks/>
          </p:cNvCxnSpPr>
          <p:nvPr/>
        </p:nvCxnSpPr>
        <p:spPr>
          <a:xfrm>
            <a:off x="8476829" y="2122157"/>
            <a:ext cx="0" cy="9917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4" name="Conector recto 343">
            <a:extLst>
              <a:ext uri="{FF2B5EF4-FFF2-40B4-BE49-F238E27FC236}">
                <a16:creationId xmlns:a16="http://schemas.microsoft.com/office/drawing/2014/main" id="{CB0595FD-8716-49D2-9EFB-EDE952633B11}"/>
              </a:ext>
            </a:extLst>
          </p:cNvPr>
          <p:cNvCxnSpPr>
            <a:cxnSpLocks/>
          </p:cNvCxnSpPr>
          <p:nvPr/>
        </p:nvCxnSpPr>
        <p:spPr>
          <a:xfrm>
            <a:off x="8476830" y="2122157"/>
            <a:ext cx="412441" cy="152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5" name="Conector recto 344">
            <a:extLst>
              <a:ext uri="{FF2B5EF4-FFF2-40B4-BE49-F238E27FC236}">
                <a16:creationId xmlns:a16="http://schemas.microsoft.com/office/drawing/2014/main" id="{D2F81F95-99F5-4F6A-BC68-1F8ED7FDB0A5}"/>
              </a:ext>
            </a:extLst>
          </p:cNvPr>
          <p:cNvCxnSpPr>
            <a:cxnSpLocks/>
          </p:cNvCxnSpPr>
          <p:nvPr/>
        </p:nvCxnSpPr>
        <p:spPr>
          <a:xfrm>
            <a:off x="8476830" y="2221334"/>
            <a:ext cx="412441" cy="180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6" name="Conector recto 345">
            <a:extLst>
              <a:ext uri="{FF2B5EF4-FFF2-40B4-BE49-F238E27FC236}">
                <a16:creationId xmlns:a16="http://schemas.microsoft.com/office/drawing/2014/main" id="{87EB3D8D-D3B9-41EA-BCC7-5C6EF0F1F980}"/>
              </a:ext>
            </a:extLst>
          </p:cNvPr>
          <p:cNvCxnSpPr>
            <a:cxnSpLocks/>
          </p:cNvCxnSpPr>
          <p:nvPr/>
        </p:nvCxnSpPr>
        <p:spPr>
          <a:xfrm>
            <a:off x="8913785" y="2123729"/>
            <a:ext cx="379859"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7" name="Conector recto 346">
            <a:extLst>
              <a:ext uri="{FF2B5EF4-FFF2-40B4-BE49-F238E27FC236}">
                <a16:creationId xmlns:a16="http://schemas.microsoft.com/office/drawing/2014/main" id="{E3E61468-614B-49E9-91C0-D04D5F41B6E7}"/>
              </a:ext>
            </a:extLst>
          </p:cNvPr>
          <p:cNvCxnSpPr>
            <a:cxnSpLocks/>
          </p:cNvCxnSpPr>
          <p:nvPr/>
        </p:nvCxnSpPr>
        <p:spPr>
          <a:xfrm>
            <a:off x="8913785" y="2122157"/>
            <a:ext cx="0" cy="10143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8" name="Conector recto 347">
            <a:extLst>
              <a:ext uri="{FF2B5EF4-FFF2-40B4-BE49-F238E27FC236}">
                <a16:creationId xmlns:a16="http://schemas.microsoft.com/office/drawing/2014/main" id="{E9CE4596-7119-400A-9BE4-BB3BAFFD7575}"/>
              </a:ext>
            </a:extLst>
          </p:cNvPr>
          <p:cNvCxnSpPr>
            <a:cxnSpLocks/>
          </p:cNvCxnSpPr>
          <p:nvPr/>
        </p:nvCxnSpPr>
        <p:spPr>
          <a:xfrm>
            <a:off x="9293644" y="2122157"/>
            <a:ext cx="0" cy="10143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9" name="Conector recto 348">
            <a:extLst>
              <a:ext uri="{FF2B5EF4-FFF2-40B4-BE49-F238E27FC236}">
                <a16:creationId xmlns:a16="http://schemas.microsoft.com/office/drawing/2014/main" id="{711B3B5D-DAA6-4840-85DF-247BA2534BD8}"/>
              </a:ext>
            </a:extLst>
          </p:cNvPr>
          <p:cNvCxnSpPr>
            <a:cxnSpLocks/>
          </p:cNvCxnSpPr>
          <p:nvPr/>
        </p:nvCxnSpPr>
        <p:spPr>
          <a:xfrm>
            <a:off x="8913785" y="2221335"/>
            <a:ext cx="379859" cy="225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50" name="Conector recto 349">
            <a:extLst>
              <a:ext uri="{FF2B5EF4-FFF2-40B4-BE49-F238E27FC236}">
                <a16:creationId xmlns:a16="http://schemas.microsoft.com/office/drawing/2014/main" id="{4E73C3B7-0B6D-4720-A996-34004BE01E98}"/>
              </a:ext>
            </a:extLst>
          </p:cNvPr>
          <p:cNvCxnSpPr>
            <a:cxnSpLocks/>
          </p:cNvCxnSpPr>
          <p:nvPr/>
        </p:nvCxnSpPr>
        <p:spPr>
          <a:xfrm>
            <a:off x="7547311" y="2122157"/>
            <a:ext cx="469" cy="10143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51" name="Conector recto 350">
            <a:extLst>
              <a:ext uri="{FF2B5EF4-FFF2-40B4-BE49-F238E27FC236}">
                <a16:creationId xmlns:a16="http://schemas.microsoft.com/office/drawing/2014/main" id="{4526340C-DC32-4797-97B7-4C8D926A63BF}"/>
              </a:ext>
            </a:extLst>
          </p:cNvPr>
          <p:cNvCxnSpPr>
            <a:cxnSpLocks/>
          </p:cNvCxnSpPr>
          <p:nvPr/>
        </p:nvCxnSpPr>
        <p:spPr>
          <a:xfrm>
            <a:off x="7162949" y="2122157"/>
            <a:ext cx="469" cy="10143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52" name="Conector recto 351">
            <a:extLst>
              <a:ext uri="{FF2B5EF4-FFF2-40B4-BE49-F238E27FC236}">
                <a16:creationId xmlns:a16="http://schemas.microsoft.com/office/drawing/2014/main" id="{B72605F5-B4F3-4CED-A6A2-6836F44218F4}"/>
              </a:ext>
            </a:extLst>
          </p:cNvPr>
          <p:cNvCxnSpPr>
            <a:cxnSpLocks/>
          </p:cNvCxnSpPr>
          <p:nvPr/>
        </p:nvCxnSpPr>
        <p:spPr>
          <a:xfrm flipV="1">
            <a:off x="7162949" y="2122602"/>
            <a:ext cx="384362" cy="2646"/>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53" name="Conector recto 352">
            <a:extLst>
              <a:ext uri="{FF2B5EF4-FFF2-40B4-BE49-F238E27FC236}">
                <a16:creationId xmlns:a16="http://schemas.microsoft.com/office/drawing/2014/main" id="{4F1066DE-A561-4E48-8467-54DBE393943E}"/>
              </a:ext>
            </a:extLst>
          </p:cNvPr>
          <p:cNvCxnSpPr>
            <a:cxnSpLocks/>
          </p:cNvCxnSpPr>
          <p:nvPr/>
        </p:nvCxnSpPr>
        <p:spPr>
          <a:xfrm flipV="1">
            <a:off x="7163418" y="2221335"/>
            <a:ext cx="384362" cy="225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54" name="Conector recto 353">
            <a:extLst>
              <a:ext uri="{FF2B5EF4-FFF2-40B4-BE49-F238E27FC236}">
                <a16:creationId xmlns:a16="http://schemas.microsoft.com/office/drawing/2014/main" id="{67136052-F034-495E-9D75-F76172630A04}"/>
              </a:ext>
            </a:extLst>
          </p:cNvPr>
          <p:cNvCxnSpPr>
            <a:cxnSpLocks/>
          </p:cNvCxnSpPr>
          <p:nvPr/>
        </p:nvCxnSpPr>
        <p:spPr>
          <a:xfrm>
            <a:off x="7578549" y="2123729"/>
            <a:ext cx="385891"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55" name="Conector recto 354">
            <a:extLst>
              <a:ext uri="{FF2B5EF4-FFF2-40B4-BE49-F238E27FC236}">
                <a16:creationId xmlns:a16="http://schemas.microsoft.com/office/drawing/2014/main" id="{6ACAAF54-39C6-40D5-A129-46BAF19A9BD8}"/>
              </a:ext>
            </a:extLst>
          </p:cNvPr>
          <p:cNvCxnSpPr>
            <a:cxnSpLocks/>
          </p:cNvCxnSpPr>
          <p:nvPr/>
        </p:nvCxnSpPr>
        <p:spPr>
          <a:xfrm>
            <a:off x="7578549" y="2122157"/>
            <a:ext cx="0" cy="10143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56" name="Conector recto 355">
            <a:extLst>
              <a:ext uri="{FF2B5EF4-FFF2-40B4-BE49-F238E27FC236}">
                <a16:creationId xmlns:a16="http://schemas.microsoft.com/office/drawing/2014/main" id="{C76E57AD-6866-400E-A100-D36F102372AF}"/>
              </a:ext>
            </a:extLst>
          </p:cNvPr>
          <p:cNvCxnSpPr>
            <a:cxnSpLocks/>
          </p:cNvCxnSpPr>
          <p:nvPr/>
        </p:nvCxnSpPr>
        <p:spPr>
          <a:xfrm>
            <a:off x="8447423" y="2122157"/>
            <a:ext cx="0" cy="9917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57" name="Conector recto 356">
            <a:extLst>
              <a:ext uri="{FF2B5EF4-FFF2-40B4-BE49-F238E27FC236}">
                <a16:creationId xmlns:a16="http://schemas.microsoft.com/office/drawing/2014/main" id="{B804085A-D11A-409B-ADC8-D14D5B260773}"/>
              </a:ext>
            </a:extLst>
          </p:cNvPr>
          <p:cNvCxnSpPr>
            <a:cxnSpLocks/>
          </p:cNvCxnSpPr>
          <p:nvPr/>
        </p:nvCxnSpPr>
        <p:spPr>
          <a:xfrm>
            <a:off x="7964441" y="2122157"/>
            <a:ext cx="0" cy="10143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58" name="Conector recto 357">
            <a:extLst>
              <a:ext uri="{FF2B5EF4-FFF2-40B4-BE49-F238E27FC236}">
                <a16:creationId xmlns:a16="http://schemas.microsoft.com/office/drawing/2014/main" id="{6C3EF3FE-A28A-45C1-89F5-01D961A1E74C}"/>
              </a:ext>
            </a:extLst>
          </p:cNvPr>
          <p:cNvCxnSpPr>
            <a:cxnSpLocks/>
          </p:cNvCxnSpPr>
          <p:nvPr/>
        </p:nvCxnSpPr>
        <p:spPr>
          <a:xfrm>
            <a:off x="7999206" y="2122157"/>
            <a:ext cx="0" cy="9917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59" name="Conector recto 358">
            <a:extLst>
              <a:ext uri="{FF2B5EF4-FFF2-40B4-BE49-F238E27FC236}">
                <a16:creationId xmlns:a16="http://schemas.microsoft.com/office/drawing/2014/main" id="{9371E209-656B-44C4-AEE7-BE4193AC7119}"/>
              </a:ext>
            </a:extLst>
          </p:cNvPr>
          <p:cNvCxnSpPr>
            <a:cxnSpLocks/>
          </p:cNvCxnSpPr>
          <p:nvPr/>
        </p:nvCxnSpPr>
        <p:spPr>
          <a:xfrm>
            <a:off x="7994424" y="2123676"/>
            <a:ext cx="456819"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0" name="Conector recto 359">
            <a:extLst>
              <a:ext uri="{FF2B5EF4-FFF2-40B4-BE49-F238E27FC236}">
                <a16:creationId xmlns:a16="http://schemas.microsoft.com/office/drawing/2014/main" id="{381C03CA-37CC-4FBA-AEB4-9CE6B429A393}"/>
              </a:ext>
            </a:extLst>
          </p:cNvPr>
          <p:cNvCxnSpPr>
            <a:cxnSpLocks/>
          </p:cNvCxnSpPr>
          <p:nvPr/>
        </p:nvCxnSpPr>
        <p:spPr>
          <a:xfrm>
            <a:off x="7578549" y="2223587"/>
            <a:ext cx="385891"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1" name="Conector recto 360">
            <a:extLst>
              <a:ext uri="{FF2B5EF4-FFF2-40B4-BE49-F238E27FC236}">
                <a16:creationId xmlns:a16="http://schemas.microsoft.com/office/drawing/2014/main" id="{2044E236-DD05-41B1-8A11-616BA14D7949}"/>
              </a:ext>
            </a:extLst>
          </p:cNvPr>
          <p:cNvCxnSpPr>
            <a:cxnSpLocks/>
          </p:cNvCxnSpPr>
          <p:nvPr/>
        </p:nvCxnSpPr>
        <p:spPr>
          <a:xfrm>
            <a:off x="7999206" y="2221334"/>
            <a:ext cx="452037"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2" name="Conector recto 361">
            <a:extLst>
              <a:ext uri="{FF2B5EF4-FFF2-40B4-BE49-F238E27FC236}">
                <a16:creationId xmlns:a16="http://schemas.microsoft.com/office/drawing/2014/main" id="{B62C2D2A-1597-4133-B3A0-9B7C4449A546}"/>
              </a:ext>
            </a:extLst>
          </p:cNvPr>
          <p:cNvCxnSpPr>
            <a:cxnSpLocks/>
          </p:cNvCxnSpPr>
          <p:nvPr/>
        </p:nvCxnSpPr>
        <p:spPr>
          <a:xfrm>
            <a:off x="8891053" y="1982590"/>
            <a:ext cx="0" cy="10021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3" name="Conector recto 362">
            <a:extLst>
              <a:ext uri="{FF2B5EF4-FFF2-40B4-BE49-F238E27FC236}">
                <a16:creationId xmlns:a16="http://schemas.microsoft.com/office/drawing/2014/main" id="{A2CEB3E9-389E-4360-85FB-000170E60205}"/>
              </a:ext>
            </a:extLst>
          </p:cNvPr>
          <p:cNvCxnSpPr>
            <a:cxnSpLocks/>
          </p:cNvCxnSpPr>
          <p:nvPr/>
        </p:nvCxnSpPr>
        <p:spPr>
          <a:xfrm>
            <a:off x="8478611" y="1980784"/>
            <a:ext cx="0" cy="10226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4" name="Conector recto 363">
            <a:extLst>
              <a:ext uri="{FF2B5EF4-FFF2-40B4-BE49-F238E27FC236}">
                <a16:creationId xmlns:a16="http://schemas.microsoft.com/office/drawing/2014/main" id="{8976027F-F351-4CF3-9311-22E1E7FD5105}"/>
              </a:ext>
            </a:extLst>
          </p:cNvPr>
          <p:cNvCxnSpPr>
            <a:cxnSpLocks/>
          </p:cNvCxnSpPr>
          <p:nvPr/>
        </p:nvCxnSpPr>
        <p:spPr>
          <a:xfrm>
            <a:off x="8478612" y="1981464"/>
            <a:ext cx="412441" cy="152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5" name="Conector recto 364">
            <a:extLst>
              <a:ext uri="{FF2B5EF4-FFF2-40B4-BE49-F238E27FC236}">
                <a16:creationId xmlns:a16="http://schemas.microsoft.com/office/drawing/2014/main" id="{791C167F-1C80-4DD9-B2FC-2B249A6AF48B}"/>
              </a:ext>
            </a:extLst>
          </p:cNvPr>
          <p:cNvCxnSpPr>
            <a:cxnSpLocks/>
          </p:cNvCxnSpPr>
          <p:nvPr/>
        </p:nvCxnSpPr>
        <p:spPr>
          <a:xfrm>
            <a:off x="8482533" y="2082809"/>
            <a:ext cx="412441" cy="180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6" name="Conector recto 365">
            <a:extLst>
              <a:ext uri="{FF2B5EF4-FFF2-40B4-BE49-F238E27FC236}">
                <a16:creationId xmlns:a16="http://schemas.microsoft.com/office/drawing/2014/main" id="{AE7195E4-D9F1-4E77-80EA-8047D82D33A2}"/>
              </a:ext>
            </a:extLst>
          </p:cNvPr>
          <p:cNvCxnSpPr>
            <a:cxnSpLocks/>
          </p:cNvCxnSpPr>
          <p:nvPr/>
        </p:nvCxnSpPr>
        <p:spPr>
          <a:xfrm>
            <a:off x="8915567" y="1983036"/>
            <a:ext cx="379859"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7" name="Conector recto 366">
            <a:extLst>
              <a:ext uri="{FF2B5EF4-FFF2-40B4-BE49-F238E27FC236}">
                <a16:creationId xmlns:a16="http://schemas.microsoft.com/office/drawing/2014/main" id="{53B42CAA-2119-42B9-8921-E784F26160FA}"/>
              </a:ext>
            </a:extLst>
          </p:cNvPr>
          <p:cNvCxnSpPr>
            <a:cxnSpLocks/>
          </p:cNvCxnSpPr>
          <p:nvPr/>
        </p:nvCxnSpPr>
        <p:spPr>
          <a:xfrm>
            <a:off x="8915567" y="1983036"/>
            <a:ext cx="0" cy="9977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8" name="Conector recto 367">
            <a:extLst>
              <a:ext uri="{FF2B5EF4-FFF2-40B4-BE49-F238E27FC236}">
                <a16:creationId xmlns:a16="http://schemas.microsoft.com/office/drawing/2014/main" id="{05838DF4-F079-433C-AA58-A02CD250A871}"/>
              </a:ext>
            </a:extLst>
          </p:cNvPr>
          <p:cNvCxnSpPr>
            <a:cxnSpLocks/>
          </p:cNvCxnSpPr>
          <p:nvPr/>
        </p:nvCxnSpPr>
        <p:spPr>
          <a:xfrm>
            <a:off x="9295426" y="1983036"/>
            <a:ext cx="0" cy="103505"/>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9" name="Conector recto 368">
            <a:extLst>
              <a:ext uri="{FF2B5EF4-FFF2-40B4-BE49-F238E27FC236}">
                <a16:creationId xmlns:a16="http://schemas.microsoft.com/office/drawing/2014/main" id="{B53F31F6-2FC2-480E-974D-C9F2F670830F}"/>
              </a:ext>
            </a:extLst>
          </p:cNvPr>
          <p:cNvCxnSpPr>
            <a:cxnSpLocks/>
          </p:cNvCxnSpPr>
          <p:nvPr/>
        </p:nvCxnSpPr>
        <p:spPr>
          <a:xfrm>
            <a:off x="8919489" y="2082809"/>
            <a:ext cx="379859" cy="225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0" name="Conector recto 369">
            <a:extLst>
              <a:ext uri="{FF2B5EF4-FFF2-40B4-BE49-F238E27FC236}">
                <a16:creationId xmlns:a16="http://schemas.microsoft.com/office/drawing/2014/main" id="{8B3C00BF-E4E0-4E03-B953-3E882521A453}"/>
              </a:ext>
            </a:extLst>
          </p:cNvPr>
          <p:cNvCxnSpPr>
            <a:cxnSpLocks/>
          </p:cNvCxnSpPr>
          <p:nvPr/>
        </p:nvCxnSpPr>
        <p:spPr>
          <a:xfrm flipH="1">
            <a:off x="7549093" y="1983036"/>
            <a:ext cx="469" cy="103505"/>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1" name="Conector recto 370">
            <a:extLst>
              <a:ext uri="{FF2B5EF4-FFF2-40B4-BE49-F238E27FC236}">
                <a16:creationId xmlns:a16="http://schemas.microsoft.com/office/drawing/2014/main" id="{8457B172-C234-4053-92F8-047D5FB0D18B}"/>
              </a:ext>
            </a:extLst>
          </p:cNvPr>
          <p:cNvCxnSpPr>
            <a:cxnSpLocks/>
          </p:cNvCxnSpPr>
          <p:nvPr/>
        </p:nvCxnSpPr>
        <p:spPr>
          <a:xfrm flipH="1">
            <a:off x="7164731" y="1983036"/>
            <a:ext cx="469"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2" name="Conector recto 371">
            <a:extLst>
              <a:ext uri="{FF2B5EF4-FFF2-40B4-BE49-F238E27FC236}">
                <a16:creationId xmlns:a16="http://schemas.microsoft.com/office/drawing/2014/main" id="{AE5F2C3B-F86E-4597-8A70-EF9A3EF9BCC9}"/>
              </a:ext>
            </a:extLst>
          </p:cNvPr>
          <p:cNvCxnSpPr>
            <a:cxnSpLocks/>
          </p:cNvCxnSpPr>
          <p:nvPr/>
        </p:nvCxnSpPr>
        <p:spPr>
          <a:xfrm flipV="1">
            <a:off x="7165200" y="1980783"/>
            <a:ext cx="384362" cy="2646"/>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3" name="Conector recto 372">
            <a:extLst>
              <a:ext uri="{FF2B5EF4-FFF2-40B4-BE49-F238E27FC236}">
                <a16:creationId xmlns:a16="http://schemas.microsoft.com/office/drawing/2014/main" id="{316B2BF3-C4DB-44AD-B772-F89ABFAA0D11}"/>
              </a:ext>
            </a:extLst>
          </p:cNvPr>
          <p:cNvCxnSpPr>
            <a:cxnSpLocks/>
          </p:cNvCxnSpPr>
          <p:nvPr/>
        </p:nvCxnSpPr>
        <p:spPr>
          <a:xfrm flipV="1">
            <a:off x="7198161" y="2086098"/>
            <a:ext cx="352697" cy="225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4" name="Conector recto 373">
            <a:extLst>
              <a:ext uri="{FF2B5EF4-FFF2-40B4-BE49-F238E27FC236}">
                <a16:creationId xmlns:a16="http://schemas.microsoft.com/office/drawing/2014/main" id="{3CC26B04-4A19-48A8-909F-81D1AAE572D1}"/>
              </a:ext>
            </a:extLst>
          </p:cNvPr>
          <p:cNvCxnSpPr>
            <a:cxnSpLocks/>
          </p:cNvCxnSpPr>
          <p:nvPr/>
        </p:nvCxnSpPr>
        <p:spPr>
          <a:xfrm>
            <a:off x="7580331" y="1983036"/>
            <a:ext cx="385891"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5" name="Conector recto 374">
            <a:extLst>
              <a:ext uri="{FF2B5EF4-FFF2-40B4-BE49-F238E27FC236}">
                <a16:creationId xmlns:a16="http://schemas.microsoft.com/office/drawing/2014/main" id="{B7BE5FDD-DF0B-4BBF-BB6F-1F4DB4BD297F}"/>
              </a:ext>
            </a:extLst>
          </p:cNvPr>
          <p:cNvCxnSpPr>
            <a:cxnSpLocks/>
          </p:cNvCxnSpPr>
          <p:nvPr/>
        </p:nvCxnSpPr>
        <p:spPr>
          <a:xfrm>
            <a:off x="7580331" y="1983036"/>
            <a:ext cx="0" cy="103505"/>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6" name="Conector recto 375">
            <a:extLst>
              <a:ext uri="{FF2B5EF4-FFF2-40B4-BE49-F238E27FC236}">
                <a16:creationId xmlns:a16="http://schemas.microsoft.com/office/drawing/2014/main" id="{E14A9C24-8B9E-44C7-980E-925F4DDF5EB4}"/>
              </a:ext>
            </a:extLst>
          </p:cNvPr>
          <p:cNvCxnSpPr>
            <a:cxnSpLocks/>
          </p:cNvCxnSpPr>
          <p:nvPr/>
        </p:nvCxnSpPr>
        <p:spPr>
          <a:xfrm>
            <a:off x="8449205" y="1980784"/>
            <a:ext cx="0" cy="10226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7" name="Conector recto 376">
            <a:extLst>
              <a:ext uri="{FF2B5EF4-FFF2-40B4-BE49-F238E27FC236}">
                <a16:creationId xmlns:a16="http://schemas.microsoft.com/office/drawing/2014/main" id="{5AA5E332-8A28-44AA-9E30-5649827E9597}"/>
              </a:ext>
            </a:extLst>
          </p:cNvPr>
          <p:cNvCxnSpPr>
            <a:cxnSpLocks/>
          </p:cNvCxnSpPr>
          <p:nvPr/>
        </p:nvCxnSpPr>
        <p:spPr>
          <a:xfrm>
            <a:off x="7966223" y="1983036"/>
            <a:ext cx="0" cy="103505"/>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8" name="Conector recto 377">
            <a:extLst>
              <a:ext uri="{FF2B5EF4-FFF2-40B4-BE49-F238E27FC236}">
                <a16:creationId xmlns:a16="http://schemas.microsoft.com/office/drawing/2014/main" id="{760BF2E0-7054-4367-9407-E5BEBFF54B7A}"/>
              </a:ext>
            </a:extLst>
          </p:cNvPr>
          <p:cNvCxnSpPr>
            <a:cxnSpLocks/>
          </p:cNvCxnSpPr>
          <p:nvPr/>
        </p:nvCxnSpPr>
        <p:spPr>
          <a:xfrm>
            <a:off x="8000988" y="1980783"/>
            <a:ext cx="0" cy="10575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9" name="Conector recto 378">
            <a:extLst>
              <a:ext uri="{FF2B5EF4-FFF2-40B4-BE49-F238E27FC236}">
                <a16:creationId xmlns:a16="http://schemas.microsoft.com/office/drawing/2014/main" id="{ADE91757-95E3-4827-A693-03D5A903D36D}"/>
              </a:ext>
            </a:extLst>
          </p:cNvPr>
          <p:cNvCxnSpPr>
            <a:cxnSpLocks/>
          </p:cNvCxnSpPr>
          <p:nvPr/>
        </p:nvCxnSpPr>
        <p:spPr>
          <a:xfrm>
            <a:off x="7996206" y="1982983"/>
            <a:ext cx="456819"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0" name="Conector recto 379">
            <a:extLst>
              <a:ext uri="{FF2B5EF4-FFF2-40B4-BE49-F238E27FC236}">
                <a16:creationId xmlns:a16="http://schemas.microsoft.com/office/drawing/2014/main" id="{1057F02B-EF4F-4A99-B504-9064A4408E9F}"/>
              </a:ext>
            </a:extLst>
          </p:cNvPr>
          <p:cNvCxnSpPr>
            <a:cxnSpLocks/>
          </p:cNvCxnSpPr>
          <p:nvPr/>
        </p:nvCxnSpPr>
        <p:spPr>
          <a:xfrm>
            <a:off x="7584253" y="2085061"/>
            <a:ext cx="385891"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1" name="Conector recto 380">
            <a:extLst>
              <a:ext uri="{FF2B5EF4-FFF2-40B4-BE49-F238E27FC236}">
                <a16:creationId xmlns:a16="http://schemas.microsoft.com/office/drawing/2014/main" id="{829D15E7-99E4-4BC4-B155-A07AE95D1160}"/>
              </a:ext>
            </a:extLst>
          </p:cNvPr>
          <p:cNvCxnSpPr>
            <a:cxnSpLocks/>
          </p:cNvCxnSpPr>
          <p:nvPr/>
        </p:nvCxnSpPr>
        <p:spPr>
          <a:xfrm>
            <a:off x="8004910" y="2082809"/>
            <a:ext cx="444295"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2" name="Conector recto 381">
            <a:extLst>
              <a:ext uri="{FF2B5EF4-FFF2-40B4-BE49-F238E27FC236}">
                <a16:creationId xmlns:a16="http://schemas.microsoft.com/office/drawing/2014/main" id="{BC00B246-8B54-4838-9032-913BF1467ABD}"/>
              </a:ext>
            </a:extLst>
          </p:cNvPr>
          <p:cNvCxnSpPr>
            <a:cxnSpLocks/>
          </p:cNvCxnSpPr>
          <p:nvPr/>
        </p:nvCxnSpPr>
        <p:spPr>
          <a:xfrm flipH="1">
            <a:off x="7165942" y="1978690"/>
            <a:ext cx="469" cy="1959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3" name="Conector recto 382">
            <a:extLst>
              <a:ext uri="{FF2B5EF4-FFF2-40B4-BE49-F238E27FC236}">
                <a16:creationId xmlns:a16="http://schemas.microsoft.com/office/drawing/2014/main" id="{365C1E96-2DBB-45A8-B38E-9E2B000FE567}"/>
              </a:ext>
            </a:extLst>
          </p:cNvPr>
          <p:cNvCxnSpPr>
            <a:cxnSpLocks/>
          </p:cNvCxnSpPr>
          <p:nvPr/>
        </p:nvCxnSpPr>
        <p:spPr>
          <a:xfrm>
            <a:off x="4062937" y="2385264"/>
            <a:ext cx="196" cy="9840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4" name="Conector recto 383">
            <a:extLst>
              <a:ext uri="{FF2B5EF4-FFF2-40B4-BE49-F238E27FC236}">
                <a16:creationId xmlns:a16="http://schemas.microsoft.com/office/drawing/2014/main" id="{31D43532-5815-4637-BF48-037CDC242C8A}"/>
              </a:ext>
            </a:extLst>
          </p:cNvPr>
          <p:cNvCxnSpPr>
            <a:cxnSpLocks/>
          </p:cNvCxnSpPr>
          <p:nvPr/>
        </p:nvCxnSpPr>
        <p:spPr>
          <a:xfrm>
            <a:off x="3607481" y="2376712"/>
            <a:ext cx="1" cy="10102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5" name="Conector recto 384">
            <a:extLst>
              <a:ext uri="{FF2B5EF4-FFF2-40B4-BE49-F238E27FC236}">
                <a16:creationId xmlns:a16="http://schemas.microsoft.com/office/drawing/2014/main" id="{523AA105-2C9A-4EA3-B3F0-35A4F3B4D044}"/>
              </a:ext>
            </a:extLst>
          </p:cNvPr>
          <p:cNvCxnSpPr>
            <a:cxnSpLocks/>
          </p:cNvCxnSpPr>
          <p:nvPr/>
        </p:nvCxnSpPr>
        <p:spPr>
          <a:xfrm>
            <a:off x="3607482" y="2379944"/>
            <a:ext cx="455455"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6" name="Conector recto 385">
            <a:extLst>
              <a:ext uri="{FF2B5EF4-FFF2-40B4-BE49-F238E27FC236}">
                <a16:creationId xmlns:a16="http://schemas.microsoft.com/office/drawing/2014/main" id="{5B7F6889-3CF2-45FA-B9B8-C2B8D1F9C521}"/>
              </a:ext>
            </a:extLst>
          </p:cNvPr>
          <p:cNvCxnSpPr>
            <a:cxnSpLocks/>
          </p:cNvCxnSpPr>
          <p:nvPr/>
        </p:nvCxnSpPr>
        <p:spPr>
          <a:xfrm>
            <a:off x="3607482" y="2479550"/>
            <a:ext cx="45816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7" name="Conector recto 386">
            <a:extLst>
              <a:ext uri="{FF2B5EF4-FFF2-40B4-BE49-F238E27FC236}">
                <a16:creationId xmlns:a16="http://schemas.microsoft.com/office/drawing/2014/main" id="{CEA2839D-DEC4-4F9D-AFD6-6C1A52AF0E5C}"/>
              </a:ext>
            </a:extLst>
          </p:cNvPr>
          <p:cNvCxnSpPr>
            <a:cxnSpLocks/>
          </p:cNvCxnSpPr>
          <p:nvPr/>
        </p:nvCxnSpPr>
        <p:spPr>
          <a:xfrm>
            <a:off x="3683880" y="2510592"/>
            <a:ext cx="0" cy="41665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8" name="Conector recto 387">
            <a:extLst>
              <a:ext uri="{FF2B5EF4-FFF2-40B4-BE49-F238E27FC236}">
                <a16:creationId xmlns:a16="http://schemas.microsoft.com/office/drawing/2014/main" id="{91CCC943-085D-40A9-B65C-10B215219618}"/>
              </a:ext>
            </a:extLst>
          </p:cNvPr>
          <p:cNvCxnSpPr>
            <a:cxnSpLocks/>
          </p:cNvCxnSpPr>
          <p:nvPr/>
        </p:nvCxnSpPr>
        <p:spPr>
          <a:xfrm>
            <a:off x="3982846" y="2511055"/>
            <a:ext cx="0" cy="41619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9" name="Conector recto 388">
            <a:extLst>
              <a:ext uri="{FF2B5EF4-FFF2-40B4-BE49-F238E27FC236}">
                <a16:creationId xmlns:a16="http://schemas.microsoft.com/office/drawing/2014/main" id="{8AB389FC-D976-429A-8221-7018FF674AFC}"/>
              </a:ext>
            </a:extLst>
          </p:cNvPr>
          <p:cNvCxnSpPr>
            <a:cxnSpLocks/>
          </p:cNvCxnSpPr>
          <p:nvPr/>
        </p:nvCxnSpPr>
        <p:spPr>
          <a:xfrm>
            <a:off x="3683880" y="2510592"/>
            <a:ext cx="29896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0" name="Conector recto 389">
            <a:extLst>
              <a:ext uri="{FF2B5EF4-FFF2-40B4-BE49-F238E27FC236}">
                <a16:creationId xmlns:a16="http://schemas.microsoft.com/office/drawing/2014/main" id="{50DB4088-08E1-42B7-8763-E009F6BFFEA4}"/>
              </a:ext>
            </a:extLst>
          </p:cNvPr>
          <p:cNvCxnSpPr>
            <a:cxnSpLocks/>
          </p:cNvCxnSpPr>
          <p:nvPr/>
        </p:nvCxnSpPr>
        <p:spPr>
          <a:xfrm>
            <a:off x="3835928" y="2510592"/>
            <a:ext cx="0" cy="41665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1" name="Conector recto 390">
            <a:extLst>
              <a:ext uri="{FF2B5EF4-FFF2-40B4-BE49-F238E27FC236}">
                <a16:creationId xmlns:a16="http://schemas.microsoft.com/office/drawing/2014/main" id="{A8DA2775-4FA9-47CA-8247-8E49AB7AF92C}"/>
              </a:ext>
            </a:extLst>
          </p:cNvPr>
          <p:cNvCxnSpPr>
            <a:cxnSpLocks/>
          </p:cNvCxnSpPr>
          <p:nvPr/>
        </p:nvCxnSpPr>
        <p:spPr>
          <a:xfrm>
            <a:off x="3659400" y="2510592"/>
            <a:ext cx="0" cy="41665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2" name="Conector recto 391">
            <a:extLst>
              <a:ext uri="{FF2B5EF4-FFF2-40B4-BE49-F238E27FC236}">
                <a16:creationId xmlns:a16="http://schemas.microsoft.com/office/drawing/2014/main" id="{F5133ECD-9ADA-47BB-B35F-79E72A892238}"/>
              </a:ext>
            </a:extLst>
          </p:cNvPr>
          <p:cNvCxnSpPr>
            <a:cxnSpLocks/>
          </p:cNvCxnSpPr>
          <p:nvPr/>
        </p:nvCxnSpPr>
        <p:spPr>
          <a:xfrm>
            <a:off x="3609792" y="2510592"/>
            <a:ext cx="0" cy="41665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3" name="Conector recto 392">
            <a:extLst>
              <a:ext uri="{FF2B5EF4-FFF2-40B4-BE49-F238E27FC236}">
                <a16:creationId xmlns:a16="http://schemas.microsoft.com/office/drawing/2014/main" id="{54172AD9-627F-459C-97EB-62839C2D8891}"/>
              </a:ext>
            </a:extLst>
          </p:cNvPr>
          <p:cNvCxnSpPr>
            <a:cxnSpLocks/>
          </p:cNvCxnSpPr>
          <p:nvPr/>
        </p:nvCxnSpPr>
        <p:spPr>
          <a:xfrm>
            <a:off x="4007527" y="2510592"/>
            <a:ext cx="0" cy="41665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4" name="Conector recto 393">
            <a:extLst>
              <a:ext uri="{FF2B5EF4-FFF2-40B4-BE49-F238E27FC236}">
                <a16:creationId xmlns:a16="http://schemas.microsoft.com/office/drawing/2014/main" id="{B0677C47-7926-4D41-8E5A-1A52C6C3AA62}"/>
              </a:ext>
            </a:extLst>
          </p:cNvPr>
          <p:cNvCxnSpPr>
            <a:cxnSpLocks/>
          </p:cNvCxnSpPr>
          <p:nvPr/>
        </p:nvCxnSpPr>
        <p:spPr>
          <a:xfrm>
            <a:off x="4062936" y="2510592"/>
            <a:ext cx="0" cy="41665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5" name="Conector recto 394">
            <a:extLst>
              <a:ext uri="{FF2B5EF4-FFF2-40B4-BE49-F238E27FC236}">
                <a16:creationId xmlns:a16="http://schemas.microsoft.com/office/drawing/2014/main" id="{0289E638-5862-4E63-8C7F-643146E5CD07}"/>
              </a:ext>
            </a:extLst>
          </p:cNvPr>
          <p:cNvCxnSpPr>
            <a:cxnSpLocks/>
          </p:cNvCxnSpPr>
          <p:nvPr/>
        </p:nvCxnSpPr>
        <p:spPr>
          <a:xfrm>
            <a:off x="3607482" y="2510592"/>
            <a:ext cx="5191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6" name="Conector recto 395">
            <a:extLst>
              <a:ext uri="{FF2B5EF4-FFF2-40B4-BE49-F238E27FC236}">
                <a16:creationId xmlns:a16="http://schemas.microsoft.com/office/drawing/2014/main" id="{D71CD806-31C9-45CB-A9A8-D5143F24C132}"/>
              </a:ext>
            </a:extLst>
          </p:cNvPr>
          <p:cNvCxnSpPr>
            <a:cxnSpLocks/>
          </p:cNvCxnSpPr>
          <p:nvPr/>
        </p:nvCxnSpPr>
        <p:spPr>
          <a:xfrm>
            <a:off x="4007528" y="2511253"/>
            <a:ext cx="55409"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7" name="Conector recto 396">
            <a:extLst>
              <a:ext uri="{FF2B5EF4-FFF2-40B4-BE49-F238E27FC236}">
                <a16:creationId xmlns:a16="http://schemas.microsoft.com/office/drawing/2014/main" id="{D3391377-B562-4455-AA16-348C28DA884F}"/>
              </a:ext>
            </a:extLst>
          </p:cNvPr>
          <p:cNvCxnSpPr>
            <a:cxnSpLocks/>
          </p:cNvCxnSpPr>
          <p:nvPr/>
        </p:nvCxnSpPr>
        <p:spPr>
          <a:xfrm flipH="1">
            <a:off x="3537201" y="2377465"/>
            <a:ext cx="196" cy="9618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8" name="Conector recto 397">
            <a:extLst>
              <a:ext uri="{FF2B5EF4-FFF2-40B4-BE49-F238E27FC236}">
                <a16:creationId xmlns:a16="http://schemas.microsoft.com/office/drawing/2014/main" id="{38F6D011-7B13-472F-9A07-9314C0DB6384}"/>
              </a:ext>
            </a:extLst>
          </p:cNvPr>
          <p:cNvCxnSpPr>
            <a:cxnSpLocks/>
          </p:cNvCxnSpPr>
          <p:nvPr/>
        </p:nvCxnSpPr>
        <p:spPr>
          <a:xfrm>
            <a:off x="3257503" y="2376712"/>
            <a:ext cx="1" cy="10102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9" name="Conector recto 398">
            <a:extLst>
              <a:ext uri="{FF2B5EF4-FFF2-40B4-BE49-F238E27FC236}">
                <a16:creationId xmlns:a16="http://schemas.microsoft.com/office/drawing/2014/main" id="{306A459D-DA94-41E5-BAC6-419FBA48128C}"/>
              </a:ext>
            </a:extLst>
          </p:cNvPr>
          <p:cNvCxnSpPr>
            <a:cxnSpLocks/>
          </p:cNvCxnSpPr>
          <p:nvPr/>
        </p:nvCxnSpPr>
        <p:spPr>
          <a:xfrm>
            <a:off x="2675966" y="2376712"/>
            <a:ext cx="264523"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0" name="Conector recto 399">
            <a:extLst>
              <a:ext uri="{FF2B5EF4-FFF2-40B4-BE49-F238E27FC236}">
                <a16:creationId xmlns:a16="http://schemas.microsoft.com/office/drawing/2014/main" id="{FAA856D3-D26B-4E54-9D4D-F7F3253E2ECF}"/>
              </a:ext>
            </a:extLst>
          </p:cNvPr>
          <p:cNvCxnSpPr>
            <a:cxnSpLocks/>
          </p:cNvCxnSpPr>
          <p:nvPr/>
        </p:nvCxnSpPr>
        <p:spPr>
          <a:xfrm flipV="1">
            <a:off x="2675967" y="2473646"/>
            <a:ext cx="267003" cy="905"/>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1" name="Conector recto 400">
            <a:extLst>
              <a:ext uri="{FF2B5EF4-FFF2-40B4-BE49-F238E27FC236}">
                <a16:creationId xmlns:a16="http://schemas.microsoft.com/office/drawing/2014/main" id="{79415462-622F-4221-8B7A-B03013A57FA5}"/>
              </a:ext>
            </a:extLst>
          </p:cNvPr>
          <p:cNvCxnSpPr>
            <a:cxnSpLocks/>
          </p:cNvCxnSpPr>
          <p:nvPr/>
        </p:nvCxnSpPr>
        <p:spPr>
          <a:xfrm>
            <a:off x="2945167" y="2373523"/>
            <a:ext cx="1" cy="10102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2" name="Conector recto 401">
            <a:extLst>
              <a:ext uri="{FF2B5EF4-FFF2-40B4-BE49-F238E27FC236}">
                <a16:creationId xmlns:a16="http://schemas.microsoft.com/office/drawing/2014/main" id="{44B47487-6D30-486C-A1F4-143B25A029A3}"/>
              </a:ext>
            </a:extLst>
          </p:cNvPr>
          <p:cNvCxnSpPr>
            <a:cxnSpLocks/>
          </p:cNvCxnSpPr>
          <p:nvPr/>
        </p:nvCxnSpPr>
        <p:spPr>
          <a:xfrm>
            <a:off x="2968963" y="2373523"/>
            <a:ext cx="1" cy="10102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3" name="Conector recto 402">
            <a:extLst>
              <a:ext uri="{FF2B5EF4-FFF2-40B4-BE49-F238E27FC236}">
                <a16:creationId xmlns:a16="http://schemas.microsoft.com/office/drawing/2014/main" id="{F4E9C35F-89FA-45E4-9C71-F33376130FBE}"/>
              </a:ext>
            </a:extLst>
          </p:cNvPr>
          <p:cNvCxnSpPr>
            <a:cxnSpLocks/>
          </p:cNvCxnSpPr>
          <p:nvPr/>
        </p:nvCxnSpPr>
        <p:spPr>
          <a:xfrm>
            <a:off x="3278884" y="2378524"/>
            <a:ext cx="0" cy="9512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4" name="Conector recto 403">
            <a:extLst>
              <a:ext uri="{FF2B5EF4-FFF2-40B4-BE49-F238E27FC236}">
                <a16:creationId xmlns:a16="http://schemas.microsoft.com/office/drawing/2014/main" id="{341C16BC-2578-4F34-B0AE-D44780CBBC8F}"/>
              </a:ext>
            </a:extLst>
          </p:cNvPr>
          <p:cNvCxnSpPr>
            <a:cxnSpLocks/>
          </p:cNvCxnSpPr>
          <p:nvPr/>
        </p:nvCxnSpPr>
        <p:spPr>
          <a:xfrm>
            <a:off x="2673458" y="2377466"/>
            <a:ext cx="1" cy="10102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5" name="Conector recto 404">
            <a:extLst>
              <a:ext uri="{FF2B5EF4-FFF2-40B4-BE49-F238E27FC236}">
                <a16:creationId xmlns:a16="http://schemas.microsoft.com/office/drawing/2014/main" id="{4F5F714F-F3B9-4D18-BDBB-1A7095677CB3}"/>
              </a:ext>
            </a:extLst>
          </p:cNvPr>
          <p:cNvCxnSpPr>
            <a:cxnSpLocks/>
          </p:cNvCxnSpPr>
          <p:nvPr/>
        </p:nvCxnSpPr>
        <p:spPr>
          <a:xfrm>
            <a:off x="2968963" y="2377466"/>
            <a:ext cx="288539"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6" name="Conector recto 405">
            <a:extLst>
              <a:ext uri="{FF2B5EF4-FFF2-40B4-BE49-F238E27FC236}">
                <a16:creationId xmlns:a16="http://schemas.microsoft.com/office/drawing/2014/main" id="{9B9D9F88-0E27-4646-B6AD-F58C3A4D2228}"/>
              </a:ext>
            </a:extLst>
          </p:cNvPr>
          <p:cNvCxnSpPr>
            <a:cxnSpLocks/>
          </p:cNvCxnSpPr>
          <p:nvPr/>
        </p:nvCxnSpPr>
        <p:spPr>
          <a:xfrm>
            <a:off x="2968963" y="2473645"/>
            <a:ext cx="288539"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7" name="Conector recto 406">
            <a:extLst>
              <a:ext uri="{FF2B5EF4-FFF2-40B4-BE49-F238E27FC236}">
                <a16:creationId xmlns:a16="http://schemas.microsoft.com/office/drawing/2014/main" id="{1CEEBEAF-7967-4A19-8834-023DA410F605}"/>
              </a:ext>
            </a:extLst>
          </p:cNvPr>
          <p:cNvCxnSpPr>
            <a:cxnSpLocks/>
          </p:cNvCxnSpPr>
          <p:nvPr/>
        </p:nvCxnSpPr>
        <p:spPr>
          <a:xfrm>
            <a:off x="3278884" y="2377466"/>
            <a:ext cx="258317"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8" name="Conector recto 407">
            <a:extLst>
              <a:ext uri="{FF2B5EF4-FFF2-40B4-BE49-F238E27FC236}">
                <a16:creationId xmlns:a16="http://schemas.microsoft.com/office/drawing/2014/main" id="{BA5328F2-A685-43DD-805E-10459DB1090D}"/>
              </a:ext>
            </a:extLst>
          </p:cNvPr>
          <p:cNvCxnSpPr>
            <a:cxnSpLocks/>
          </p:cNvCxnSpPr>
          <p:nvPr/>
        </p:nvCxnSpPr>
        <p:spPr>
          <a:xfrm>
            <a:off x="3278884" y="2473645"/>
            <a:ext cx="258317"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9" name="Conector recto 408">
            <a:extLst>
              <a:ext uri="{FF2B5EF4-FFF2-40B4-BE49-F238E27FC236}">
                <a16:creationId xmlns:a16="http://schemas.microsoft.com/office/drawing/2014/main" id="{D11AA969-ACCB-4473-B255-248662090435}"/>
              </a:ext>
            </a:extLst>
          </p:cNvPr>
          <p:cNvCxnSpPr>
            <a:cxnSpLocks/>
          </p:cNvCxnSpPr>
          <p:nvPr/>
        </p:nvCxnSpPr>
        <p:spPr>
          <a:xfrm flipV="1">
            <a:off x="2674098" y="2501080"/>
            <a:ext cx="276503" cy="1"/>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0" name="Conector recto 409">
            <a:extLst>
              <a:ext uri="{FF2B5EF4-FFF2-40B4-BE49-F238E27FC236}">
                <a16:creationId xmlns:a16="http://schemas.microsoft.com/office/drawing/2014/main" id="{8ABB92E1-A07F-4F63-A7BF-844CACAE4B4A}"/>
              </a:ext>
            </a:extLst>
          </p:cNvPr>
          <p:cNvCxnSpPr>
            <a:cxnSpLocks/>
          </p:cNvCxnSpPr>
          <p:nvPr/>
        </p:nvCxnSpPr>
        <p:spPr>
          <a:xfrm>
            <a:off x="2967095" y="2500174"/>
            <a:ext cx="288539"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1" name="Conector recto 410">
            <a:extLst>
              <a:ext uri="{FF2B5EF4-FFF2-40B4-BE49-F238E27FC236}">
                <a16:creationId xmlns:a16="http://schemas.microsoft.com/office/drawing/2014/main" id="{FB391D08-4C5F-4773-86CD-1FA865513FC2}"/>
              </a:ext>
            </a:extLst>
          </p:cNvPr>
          <p:cNvCxnSpPr>
            <a:cxnSpLocks/>
          </p:cNvCxnSpPr>
          <p:nvPr/>
        </p:nvCxnSpPr>
        <p:spPr>
          <a:xfrm>
            <a:off x="3277015" y="2500174"/>
            <a:ext cx="258317"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2" name="Conector recto 411">
            <a:extLst>
              <a:ext uri="{FF2B5EF4-FFF2-40B4-BE49-F238E27FC236}">
                <a16:creationId xmlns:a16="http://schemas.microsoft.com/office/drawing/2014/main" id="{9B7DC901-FF14-44C6-98DB-778C4C964EFF}"/>
              </a:ext>
            </a:extLst>
          </p:cNvPr>
          <p:cNvCxnSpPr>
            <a:cxnSpLocks/>
          </p:cNvCxnSpPr>
          <p:nvPr/>
        </p:nvCxnSpPr>
        <p:spPr>
          <a:xfrm flipH="1">
            <a:off x="2673458" y="2500175"/>
            <a:ext cx="741" cy="433935"/>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3" name="Conector recto 412">
            <a:extLst>
              <a:ext uri="{FF2B5EF4-FFF2-40B4-BE49-F238E27FC236}">
                <a16:creationId xmlns:a16="http://schemas.microsoft.com/office/drawing/2014/main" id="{1C0B3BEF-3EB0-483B-80AE-C80554E9DAFE}"/>
              </a:ext>
            </a:extLst>
          </p:cNvPr>
          <p:cNvCxnSpPr>
            <a:cxnSpLocks/>
          </p:cNvCxnSpPr>
          <p:nvPr/>
        </p:nvCxnSpPr>
        <p:spPr>
          <a:xfrm>
            <a:off x="2945094" y="2496924"/>
            <a:ext cx="75" cy="42713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4" name="Conector recto 413">
            <a:extLst>
              <a:ext uri="{FF2B5EF4-FFF2-40B4-BE49-F238E27FC236}">
                <a16:creationId xmlns:a16="http://schemas.microsoft.com/office/drawing/2014/main" id="{1A288A52-6171-4059-A11F-F65292BAE75C}"/>
              </a:ext>
            </a:extLst>
          </p:cNvPr>
          <p:cNvCxnSpPr>
            <a:cxnSpLocks/>
          </p:cNvCxnSpPr>
          <p:nvPr/>
        </p:nvCxnSpPr>
        <p:spPr>
          <a:xfrm flipH="1">
            <a:off x="2968694" y="2496924"/>
            <a:ext cx="1814" cy="43248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5" name="Conector recto 414">
            <a:extLst>
              <a:ext uri="{FF2B5EF4-FFF2-40B4-BE49-F238E27FC236}">
                <a16:creationId xmlns:a16="http://schemas.microsoft.com/office/drawing/2014/main" id="{2D9F92ED-35DB-4F00-B4FD-C0D1ACD93CF8}"/>
              </a:ext>
            </a:extLst>
          </p:cNvPr>
          <p:cNvCxnSpPr>
            <a:cxnSpLocks/>
          </p:cNvCxnSpPr>
          <p:nvPr/>
        </p:nvCxnSpPr>
        <p:spPr>
          <a:xfrm>
            <a:off x="3253708" y="2496924"/>
            <a:ext cx="1926" cy="43032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6" name="Conector recto 415">
            <a:extLst>
              <a:ext uri="{FF2B5EF4-FFF2-40B4-BE49-F238E27FC236}">
                <a16:creationId xmlns:a16="http://schemas.microsoft.com/office/drawing/2014/main" id="{FBC5F14F-05C2-42BE-B111-81D8DBC04EC8}"/>
              </a:ext>
            </a:extLst>
          </p:cNvPr>
          <p:cNvCxnSpPr>
            <a:cxnSpLocks/>
          </p:cNvCxnSpPr>
          <p:nvPr/>
        </p:nvCxnSpPr>
        <p:spPr>
          <a:xfrm flipH="1">
            <a:off x="3280240" y="2496924"/>
            <a:ext cx="101" cy="42713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7" name="Conector recto 416">
            <a:extLst>
              <a:ext uri="{FF2B5EF4-FFF2-40B4-BE49-F238E27FC236}">
                <a16:creationId xmlns:a16="http://schemas.microsoft.com/office/drawing/2014/main" id="{4D94DF3A-8272-4DCC-9FD8-035FDFF83CE5}"/>
              </a:ext>
            </a:extLst>
          </p:cNvPr>
          <p:cNvCxnSpPr>
            <a:cxnSpLocks/>
          </p:cNvCxnSpPr>
          <p:nvPr/>
        </p:nvCxnSpPr>
        <p:spPr>
          <a:xfrm>
            <a:off x="3538337" y="2496924"/>
            <a:ext cx="152" cy="437185"/>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pic>
        <p:nvPicPr>
          <p:cNvPr id="421" name="Picture 2" descr="Árbol Bush Naturaleza - Gráficos vectoriales gratis en Pixabay">
            <a:extLst>
              <a:ext uri="{FF2B5EF4-FFF2-40B4-BE49-F238E27FC236}">
                <a16:creationId xmlns:a16="http://schemas.microsoft.com/office/drawing/2014/main" id="{40FA976D-BC1D-4A7F-B3C7-CC1343E31686}"/>
              </a:ext>
            </a:extLst>
          </p:cNvPr>
          <p:cNvPicPr>
            <a:picLocks noChangeAspect="1" noChangeArrowheads="1"/>
          </p:cNvPicPr>
          <p:nvPr/>
        </p:nvPicPr>
        <p:blipFill rotWithShape="1">
          <a:blip r:embed="rId10">
            <a:duotone>
              <a:schemeClr val="accent3">
                <a:shade val="45000"/>
                <a:satMod val="135000"/>
              </a:schemeClr>
              <a:prstClr val="white"/>
            </a:duotone>
            <a:extLst>
              <a:ext uri="{28A0092B-C50C-407E-A947-70E740481C1C}">
                <a14:useLocalDpi xmlns:a14="http://schemas.microsoft.com/office/drawing/2010/main" val="0"/>
              </a:ext>
            </a:extLst>
          </a:blip>
          <a:srcRect l="69797" t="26670" b="59619"/>
          <a:stretch/>
        </p:blipFill>
        <p:spPr bwMode="auto">
          <a:xfrm>
            <a:off x="5165838" y="4459921"/>
            <a:ext cx="828776" cy="630525"/>
          </a:xfrm>
          <a:prstGeom prst="rect">
            <a:avLst/>
          </a:prstGeom>
          <a:noFill/>
          <a:extLst>
            <a:ext uri="{909E8E84-426E-40DD-AFC4-6F175D3DCCD1}">
              <a14:hiddenFill xmlns:a14="http://schemas.microsoft.com/office/drawing/2010/main">
                <a:solidFill>
                  <a:srgbClr val="FFFFFF"/>
                </a:solidFill>
              </a14:hiddenFill>
            </a:ext>
          </a:extLst>
        </p:spPr>
      </p:pic>
      <p:pic>
        <p:nvPicPr>
          <p:cNvPr id="422" name="Picture 2" descr="Árbol Bush Naturaleza - Gráficos vectoriales gratis en Pixabay">
            <a:extLst>
              <a:ext uri="{FF2B5EF4-FFF2-40B4-BE49-F238E27FC236}">
                <a16:creationId xmlns:a16="http://schemas.microsoft.com/office/drawing/2014/main" id="{4DBBD447-9241-4301-826E-4DE2C1963D51}"/>
              </a:ext>
            </a:extLst>
          </p:cNvPr>
          <p:cNvPicPr>
            <a:picLocks noChangeAspect="1" noChangeArrowheads="1"/>
          </p:cNvPicPr>
          <p:nvPr/>
        </p:nvPicPr>
        <p:blipFill rotWithShape="1">
          <a:blip r:embed="rId10">
            <a:duotone>
              <a:schemeClr val="accent3">
                <a:shade val="45000"/>
                <a:satMod val="135000"/>
              </a:schemeClr>
              <a:prstClr val="white"/>
            </a:duotone>
            <a:extLst>
              <a:ext uri="{28A0092B-C50C-407E-A947-70E740481C1C}">
                <a14:useLocalDpi xmlns:a14="http://schemas.microsoft.com/office/drawing/2010/main" val="0"/>
              </a:ext>
            </a:extLst>
          </a:blip>
          <a:srcRect b="59619"/>
          <a:stretch/>
        </p:blipFill>
        <p:spPr bwMode="auto">
          <a:xfrm>
            <a:off x="3603073" y="3776482"/>
            <a:ext cx="2358654" cy="1038492"/>
          </a:xfrm>
          <a:prstGeom prst="rect">
            <a:avLst/>
          </a:prstGeom>
          <a:noFill/>
          <a:extLst>
            <a:ext uri="{909E8E84-426E-40DD-AFC4-6F175D3DCCD1}">
              <a14:hiddenFill xmlns:a14="http://schemas.microsoft.com/office/drawing/2010/main">
                <a:solidFill>
                  <a:srgbClr val="FFFFFF"/>
                </a:solidFill>
              </a14:hiddenFill>
            </a:ext>
          </a:extLst>
        </p:spPr>
      </p:pic>
      <p:cxnSp>
        <p:nvCxnSpPr>
          <p:cNvPr id="423" name="Conector recto 422">
            <a:extLst>
              <a:ext uri="{FF2B5EF4-FFF2-40B4-BE49-F238E27FC236}">
                <a16:creationId xmlns:a16="http://schemas.microsoft.com/office/drawing/2014/main" id="{9045A90B-F665-4036-813A-A9561A202267}"/>
              </a:ext>
            </a:extLst>
          </p:cNvPr>
          <p:cNvCxnSpPr>
            <a:cxnSpLocks/>
          </p:cNvCxnSpPr>
          <p:nvPr/>
        </p:nvCxnSpPr>
        <p:spPr>
          <a:xfrm flipV="1">
            <a:off x="6085252" y="5092056"/>
            <a:ext cx="0" cy="764178"/>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4" name="Conector recto 423">
            <a:extLst>
              <a:ext uri="{FF2B5EF4-FFF2-40B4-BE49-F238E27FC236}">
                <a16:creationId xmlns:a16="http://schemas.microsoft.com/office/drawing/2014/main" id="{9D992CB4-B89C-4BBE-A7E2-3459146259BB}"/>
              </a:ext>
            </a:extLst>
          </p:cNvPr>
          <p:cNvCxnSpPr>
            <a:cxnSpLocks/>
          </p:cNvCxnSpPr>
          <p:nvPr/>
        </p:nvCxnSpPr>
        <p:spPr>
          <a:xfrm>
            <a:off x="3047913" y="5837352"/>
            <a:ext cx="5878292" cy="0"/>
          </a:xfrm>
          <a:prstGeom prst="line">
            <a:avLst/>
          </a:prstGeom>
          <a:ln w="152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5" name="Conector recto 424">
            <a:extLst>
              <a:ext uri="{FF2B5EF4-FFF2-40B4-BE49-F238E27FC236}">
                <a16:creationId xmlns:a16="http://schemas.microsoft.com/office/drawing/2014/main" id="{F44B0BBC-444C-4B27-8737-B1EABCD1DA96}"/>
              </a:ext>
            </a:extLst>
          </p:cNvPr>
          <p:cNvCxnSpPr>
            <a:cxnSpLocks/>
          </p:cNvCxnSpPr>
          <p:nvPr/>
        </p:nvCxnSpPr>
        <p:spPr>
          <a:xfrm flipV="1">
            <a:off x="3670993" y="5092056"/>
            <a:ext cx="0" cy="764178"/>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pic>
        <p:nvPicPr>
          <p:cNvPr id="426" name="Imagen 425">
            <a:extLst>
              <a:ext uri="{FF2B5EF4-FFF2-40B4-BE49-F238E27FC236}">
                <a16:creationId xmlns:a16="http://schemas.microsoft.com/office/drawing/2014/main" id="{8689926B-7851-42CA-B3C5-190875C7B4B2}"/>
              </a:ext>
            </a:extLst>
          </p:cNvPr>
          <p:cNvPicPr>
            <a:picLocks noChangeAspect="1"/>
          </p:cNvPicPr>
          <p:nvPr/>
        </p:nvPicPr>
        <p:blipFill rotWithShape="1">
          <a:blip r:embed="rId11"/>
          <a:srcRect r="4845" b="93343"/>
          <a:stretch/>
        </p:blipFill>
        <p:spPr>
          <a:xfrm>
            <a:off x="3579414" y="5092056"/>
            <a:ext cx="2603214" cy="63331"/>
          </a:xfrm>
          <a:prstGeom prst="rect">
            <a:avLst/>
          </a:prstGeom>
          <a:ln w="57150">
            <a:solidFill>
              <a:schemeClr val="tx1"/>
            </a:solidFill>
          </a:ln>
          <a:effectLst>
            <a:outerShdw blurRad="50800" dist="63500" dir="5400000" sx="91000" sy="91000" algn="t" rotWithShape="0">
              <a:prstClr val="black">
                <a:alpha val="80000"/>
              </a:prstClr>
            </a:outerShdw>
          </a:effectLst>
        </p:spPr>
      </p:pic>
      <p:cxnSp>
        <p:nvCxnSpPr>
          <p:cNvPr id="427" name="Conector recto 426">
            <a:extLst>
              <a:ext uri="{FF2B5EF4-FFF2-40B4-BE49-F238E27FC236}">
                <a16:creationId xmlns:a16="http://schemas.microsoft.com/office/drawing/2014/main" id="{BBC047CD-E689-4F13-8756-5DFC6AA4C1A8}"/>
              </a:ext>
            </a:extLst>
          </p:cNvPr>
          <p:cNvCxnSpPr>
            <a:cxnSpLocks/>
          </p:cNvCxnSpPr>
          <p:nvPr/>
        </p:nvCxnSpPr>
        <p:spPr>
          <a:xfrm flipV="1">
            <a:off x="3675612" y="4923930"/>
            <a:ext cx="0" cy="146957"/>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pic>
        <p:nvPicPr>
          <p:cNvPr id="428" name="Imagen 427">
            <a:extLst>
              <a:ext uri="{FF2B5EF4-FFF2-40B4-BE49-F238E27FC236}">
                <a16:creationId xmlns:a16="http://schemas.microsoft.com/office/drawing/2014/main" id="{CDF5B8EA-310C-4FC3-8996-0DEB3D9C52EE}"/>
              </a:ext>
            </a:extLst>
          </p:cNvPr>
          <p:cNvPicPr>
            <a:picLocks noChangeAspect="1"/>
          </p:cNvPicPr>
          <p:nvPr/>
        </p:nvPicPr>
        <p:blipFill rotWithShape="1">
          <a:blip r:embed="rId11">
            <a:duotone>
              <a:schemeClr val="bg2">
                <a:shade val="45000"/>
                <a:satMod val="135000"/>
              </a:schemeClr>
              <a:prstClr val="white"/>
            </a:duotone>
          </a:blip>
          <a:srcRect r="4845" b="93343"/>
          <a:stretch/>
        </p:blipFill>
        <p:spPr>
          <a:xfrm>
            <a:off x="3579414" y="4850581"/>
            <a:ext cx="1686409" cy="62764"/>
          </a:xfrm>
          <a:prstGeom prst="rect">
            <a:avLst/>
          </a:prstGeom>
          <a:ln w="57150">
            <a:solidFill>
              <a:schemeClr val="tx1"/>
            </a:solidFill>
          </a:ln>
          <a:effectLst>
            <a:outerShdw blurRad="50800" dist="76200" dir="5400000" sx="86000" sy="86000" algn="t" rotWithShape="0">
              <a:prstClr val="black">
                <a:alpha val="80000"/>
              </a:prstClr>
            </a:outerShdw>
          </a:effectLst>
        </p:spPr>
      </p:pic>
      <p:cxnSp>
        <p:nvCxnSpPr>
          <p:cNvPr id="429" name="Conector recto 428">
            <a:extLst>
              <a:ext uri="{FF2B5EF4-FFF2-40B4-BE49-F238E27FC236}">
                <a16:creationId xmlns:a16="http://schemas.microsoft.com/office/drawing/2014/main" id="{2AD270DB-19C9-45D7-8688-8D1356F2EA2C}"/>
              </a:ext>
            </a:extLst>
          </p:cNvPr>
          <p:cNvCxnSpPr>
            <a:cxnSpLocks/>
          </p:cNvCxnSpPr>
          <p:nvPr/>
        </p:nvCxnSpPr>
        <p:spPr>
          <a:xfrm flipV="1">
            <a:off x="5175247" y="4923930"/>
            <a:ext cx="0" cy="146957"/>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pic>
        <p:nvPicPr>
          <p:cNvPr id="430" name="Imagen 429">
            <a:extLst>
              <a:ext uri="{FF2B5EF4-FFF2-40B4-BE49-F238E27FC236}">
                <a16:creationId xmlns:a16="http://schemas.microsoft.com/office/drawing/2014/main" id="{DB0F4442-DD57-44E6-9878-B20620BF5FE8}"/>
              </a:ext>
            </a:extLst>
          </p:cNvPr>
          <p:cNvPicPr>
            <a:picLocks noChangeAspect="1"/>
          </p:cNvPicPr>
          <p:nvPr/>
        </p:nvPicPr>
        <p:blipFill rotWithShape="1">
          <a:blip r:embed="rId11"/>
          <a:srcRect r="4845" b="93343"/>
          <a:stretch/>
        </p:blipFill>
        <p:spPr>
          <a:xfrm>
            <a:off x="6211960" y="5092056"/>
            <a:ext cx="1391196" cy="63331"/>
          </a:xfrm>
          <a:prstGeom prst="rect">
            <a:avLst/>
          </a:prstGeom>
          <a:ln w="28575">
            <a:solidFill>
              <a:schemeClr val="tx1"/>
            </a:solidFill>
          </a:ln>
          <a:effectLst/>
        </p:spPr>
      </p:pic>
      <p:cxnSp>
        <p:nvCxnSpPr>
          <p:cNvPr id="431" name="Conector recto 430">
            <a:extLst>
              <a:ext uri="{FF2B5EF4-FFF2-40B4-BE49-F238E27FC236}">
                <a16:creationId xmlns:a16="http://schemas.microsoft.com/office/drawing/2014/main" id="{4246C831-9808-411A-9790-9C2A9D9EA268}"/>
              </a:ext>
            </a:extLst>
          </p:cNvPr>
          <p:cNvCxnSpPr>
            <a:cxnSpLocks/>
          </p:cNvCxnSpPr>
          <p:nvPr/>
        </p:nvCxnSpPr>
        <p:spPr>
          <a:xfrm flipV="1">
            <a:off x="7523766" y="5155387"/>
            <a:ext cx="0" cy="640865"/>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pic>
        <p:nvPicPr>
          <p:cNvPr id="432" name="Imagen 431">
            <a:extLst>
              <a:ext uri="{FF2B5EF4-FFF2-40B4-BE49-F238E27FC236}">
                <a16:creationId xmlns:a16="http://schemas.microsoft.com/office/drawing/2014/main" id="{6500A92D-D02F-4F56-883F-B36F8FB03F01}"/>
              </a:ext>
            </a:extLst>
          </p:cNvPr>
          <p:cNvPicPr>
            <a:picLocks noChangeAspect="1"/>
          </p:cNvPicPr>
          <p:nvPr/>
        </p:nvPicPr>
        <p:blipFill rotWithShape="1">
          <a:blip r:embed="rId11"/>
          <a:srcRect r="4845" b="93343"/>
          <a:stretch/>
        </p:blipFill>
        <p:spPr>
          <a:xfrm>
            <a:off x="6077917" y="4701230"/>
            <a:ext cx="1525239" cy="58783"/>
          </a:xfrm>
          <a:prstGeom prst="rect">
            <a:avLst/>
          </a:prstGeom>
          <a:ln w="12700">
            <a:solidFill>
              <a:schemeClr val="tx1"/>
            </a:solidFill>
          </a:ln>
          <a:effectLst>
            <a:outerShdw blurRad="50800" dist="50800" dir="5400000" sx="90000" sy="90000" algn="t" rotWithShape="0">
              <a:prstClr val="black">
                <a:alpha val="80000"/>
              </a:prstClr>
            </a:outerShdw>
          </a:effectLst>
        </p:spPr>
      </p:pic>
      <p:cxnSp>
        <p:nvCxnSpPr>
          <p:cNvPr id="433" name="Conector recto 432">
            <a:extLst>
              <a:ext uri="{FF2B5EF4-FFF2-40B4-BE49-F238E27FC236}">
                <a16:creationId xmlns:a16="http://schemas.microsoft.com/office/drawing/2014/main" id="{BB7C3C51-EBD6-439E-96B2-C20CC1E3AF93}"/>
              </a:ext>
            </a:extLst>
          </p:cNvPr>
          <p:cNvCxnSpPr>
            <a:cxnSpLocks/>
          </p:cNvCxnSpPr>
          <p:nvPr/>
        </p:nvCxnSpPr>
        <p:spPr>
          <a:xfrm flipV="1">
            <a:off x="7523766" y="4760013"/>
            <a:ext cx="0" cy="78377"/>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4" name="Conector recto 433">
            <a:extLst>
              <a:ext uri="{FF2B5EF4-FFF2-40B4-BE49-F238E27FC236}">
                <a16:creationId xmlns:a16="http://schemas.microsoft.com/office/drawing/2014/main" id="{15D5A89A-9265-49CB-BAF5-9D2A325B84EA}"/>
              </a:ext>
            </a:extLst>
          </p:cNvPr>
          <p:cNvCxnSpPr>
            <a:cxnSpLocks/>
          </p:cNvCxnSpPr>
          <p:nvPr/>
        </p:nvCxnSpPr>
        <p:spPr>
          <a:xfrm flipV="1">
            <a:off x="6150957" y="4760013"/>
            <a:ext cx="0" cy="90568"/>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5" name="Conector recto 434">
            <a:extLst>
              <a:ext uri="{FF2B5EF4-FFF2-40B4-BE49-F238E27FC236}">
                <a16:creationId xmlns:a16="http://schemas.microsoft.com/office/drawing/2014/main" id="{0A49F278-05DF-4882-96E4-F53ADABD3DD2}"/>
              </a:ext>
            </a:extLst>
          </p:cNvPr>
          <p:cNvCxnSpPr>
            <a:cxnSpLocks/>
          </p:cNvCxnSpPr>
          <p:nvPr/>
        </p:nvCxnSpPr>
        <p:spPr>
          <a:xfrm flipV="1">
            <a:off x="6150957" y="4923930"/>
            <a:ext cx="0" cy="146957"/>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6" name="Conector recto 435">
            <a:extLst>
              <a:ext uri="{FF2B5EF4-FFF2-40B4-BE49-F238E27FC236}">
                <a16:creationId xmlns:a16="http://schemas.microsoft.com/office/drawing/2014/main" id="{F76AC293-1490-4885-954A-59F7FCF64F44}"/>
              </a:ext>
            </a:extLst>
          </p:cNvPr>
          <p:cNvCxnSpPr>
            <a:cxnSpLocks/>
          </p:cNvCxnSpPr>
          <p:nvPr/>
        </p:nvCxnSpPr>
        <p:spPr>
          <a:xfrm flipV="1">
            <a:off x="7523766" y="4923930"/>
            <a:ext cx="0" cy="168126"/>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7" name="Conector recto 436">
            <a:extLst>
              <a:ext uri="{FF2B5EF4-FFF2-40B4-BE49-F238E27FC236}">
                <a16:creationId xmlns:a16="http://schemas.microsoft.com/office/drawing/2014/main" id="{94C6DAB1-CBDD-460C-9951-FF563C29E9F9}"/>
              </a:ext>
            </a:extLst>
          </p:cNvPr>
          <p:cNvCxnSpPr>
            <a:cxnSpLocks/>
          </p:cNvCxnSpPr>
          <p:nvPr/>
        </p:nvCxnSpPr>
        <p:spPr>
          <a:xfrm>
            <a:off x="6097285" y="5772491"/>
            <a:ext cx="117565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8" name="Conector recto 437">
            <a:extLst>
              <a:ext uri="{FF2B5EF4-FFF2-40B4-BE49-F238E27FC236}">
                <a16:creationId xmlns:a16="http://schemas.microsoft.com/office/drawing/2014/main" id="{321E0874-46D3-4B9D-B3DC-724B76F0B0B5}"/>
              </a:ext>
            </a:extLst>
          </p:cNvPr>
          <p:cNvCxnSpPr>
            <a:cxnSpLocks/>
          </p:cNvCxnSpPr>
          <p:nvPr/>
        </p:nvCxnSpPr>
        <p:spPr>
          <a:xfrm>
            <a:off x="6097285" y="5759778"/>
            <a:ext cx="117565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9" name="Conector recto 438">
            <a:extLst>
              <a:ext uri="{FF2B5EF4-FFF2-40B4-BE49-F238E27FC236}">
                <a16:creationId xmlns:a16="http://schemas.microsoft.com/office/drawing/2014/main" id="{9596DF4E-619C-4BA6-B79C-0F0A1585CDA1}"/>
              </a:ext>
            </a:extLst>
          </p:cNvPr>
          <p:cNvCxnSpPr>
            <a:cxnSpLocks/>
          </p:cNvCxnSpPr>
          <p:nvPr/>
        </p:nvCxnSpPr>
        <p:spPr>
          <a:xfrm>
            <a:off x="6085252" y="5766089"/>
            <a:ext cx="1187692" cy="0"/>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0" name="Conector recto 439">
            <a:extLst>
              <a:ext uri="{FF2B5EF4-FFF2-40B4-BE49-F238E27FC236}">
                <a16:creationId xmlns:a16="http://schemas.microsoft.com/office/drawing/2014/main" id="{FE1577FB-10FE-4D6A-A5BF-099BC6AC1CE8}"/>
              </a:ext>
            </a:extLst>
          </p:cNvPr>
          <p:cNvCxnSpPr>
            <a:cxnSpLocks/>
          </p:cNvCxnSpPr>
          <p:nvPr/>
        </p:nvCxnSpPr>
        <p:spPr>
          <a:xfrm>
            <a:off x="6085251" y="5742817"/>
            <a:ext cx="143851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1" name="Conector recto 440">
            <a:extLst>
              <a:ext uri="{FF2B5EF4-FFF2-40B4-BE49-F238E27FC236}">
                <a16:creationId xmlns:a16="http://schemas.microsoft.com/office/drawing/2014/main" id="{C16F29C5-9596-475D-806E-866567859AEC}"/>
              </a:ext>
            </a:extLst>
          </p:cNvPr>
          <p:cNvCxnSpPr>
            <a:cxnSpLocks/>
          </p:cNvCxnSpPr>
          <p:nvPr/>
        </p:nvCxnSpPr>
        <p:spPr>
          <a:xfrm>
            <a:off x="3712589" y="4960324"/>
            <a:ext cx="33101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2" name="Conector recto 441">
            <a:extLst>
              <a:ext uri="{FF2B5EF4-FFF2-40B4-BE49-F238E27FC236}">
                <a16:creationId xmlns:a16="http://schemas.microsoft.com/office/drawing/2014/main" id="{EB313FE3-0004-4846-9F44-94D13CF5F0B4}"/>
              </a:ext>
            </a:extLst>
          </p:cNvPr>
          <p:cNvCxnSpPr/>
          <p:nvPr/>
        </p:nvCxnSpPr>
        <p:spPr>
          <a:xfrm>
            <a:off x="3712589" y="4960324"/>
            <a:ext cx="0" cy="8530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3" name="Conector recto 442">
            <a:extLst>
              <a:ext uri="{FF2B5EF4-FFF2-40B4-BE49-F238E27FC236}">
                <a16:creationId xmlns:a16="http://schemas.microsoft.com/office/drawing/2014/main" id="{B42C3968-227D-4FC5-9D78-49C07F9C6CD0}"/>
              </a:ext>
            </a:extLst>
          </p:cNvPr>
          <p:cNvCxnSpPr/>
          <p:nvPr/>
        </p:nvCxnSpPr>
        <p:spPr>
          <a:xfrm>
            <a:off x="5140023" y="4960324"/>
            <a:ext cx="0" cy="8530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4" name="Conector recto 443">
            <a:extLst>
              <a:ext uri="{FF2B5EF4-FFF2-40B4-BE49-F238E27FC236}">
                <a16:creationId xmlns:a16="http://schemas.microsoft.com/office/drawing/2014/main" id="{844782AE-C830-41E2-9983-DC30F5BE5B07}"/>
              </a:ext>
            </a:extLst>
          </p:cNvPr>
          <p:cNvCxnSpPr/>
          <p:nvPr/>
        </p:nvCxnSpPr>
        <p:spPr>
          <a:xfrm>
            <a:off x="4401736" y="4960324"/>
            <a:ext cx="0" cy="8530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5" name="Conector recto 444">
            <a:extLst>
              <a:ext uri="{FF2B5EF4-FFF2-40B4-BE49-F238E27FC236}">
                <a16:creationId xmlns:a16="http://schemas.microsoft.com/office/drawing/2014/main" id="{13A4F6D8-5687-4760-8833-E37FA004399C}"/>
              </a:ext>
            </a:extLst>
          </p:cNvPr>
          <p:cNvCxnSpPr/>
          <p:nvPr/>
        </p:nvCxnSpPr>
        <p:spPr>
          <a:xfrm>
            <a:off x="4422965" y="4960324"/>
            <a:ext cx="0" cy="8530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6" name="Conector recto 445">
            <a:extLst>
              <a:ext uri="{FF2B5EF4-FFF2-40B4-BE49-F238E27FC236}">
                <a16:creationId xmlns:a16="http://schemas.microsoft.com/office/drawing/2014/main" id="{E94AB11E-73EA-4935-9337-67D34485B889}"/>
              </a:ext>
            </a:extLst>
          </p:cNvPr>
          <p:cNvCxnSpPr/>
          <p:nvPr/>
        </p:nvCxnSpPr>
        <p:spPr>
          <a:xfrm>
            <a:off x="4043599" y="4960324"/>
            <a:ext cx="0" cy="8530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7" name="Conector recto 446">
            <a:extLst>
              <a:ext uri="{FF2B5EF4-FFF2-40B4-BE49-F238E27FC236}">
                <a16:creationId xmlns:a16="http://schemas.microsoft.com/office/drawing/2014/main" id="{44B1A31E-062A-4B67-8273-106627222F4E}"/>
              </a:ext>
            </a:extLst>
          </p:cNvPr>
          <p:cNvCxnSpPr/>
          <p:nvPr/>
        </p:nvCxnSpPr>
        <p:spPr>
          <a:xfrm>
            <a:off x="4064828" y="4960324"/>
            <a:ext cx="0" cy="8530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8" name="Conector recto 447">
            <a:extLst>
              <a:ext uri="{FF2B5EF4-FFF2-40B4-BE49-F238E27FC236}">
                <a16:creationId xmlns:a16="http://schemas.microsoft.com/office/drawing/2014/main" id="{94C580EE-996D-423C-8168-9A0BFF0CEC9E}"/>
              </a:ext>
            </a:extLst>
          </p:cNvPr>
          <p:cNvCxnSpPr/>
          <p:nvPr/>
        </p:nvCxnSpPr>
        <p:spPr>
          <a:xfrm>
            <a:off x="4772452" y="4960324"/>
            <a:ext cx="0" cy="8530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9" name="Conector recto 448">
            <a:extLst>
              <a:ext uri="{FF2B5EF4-FFF2-40B4-BE49-F238E27FC236}">
                <a16:creationId xmlns:a16="http://schemas.microsoft.com/office/drawing/2014/main" id="{A39F13E7-067E-4A3D-9C48-DCF0F9BD6E40}"/>
              </a:ext>
            </a:extLst>
          </p:cNvPr>
          <p:cNvCxnSpPr/>
          <p:nvPr/>
        </p:nvCxnSpPr>
        <p:spPr>
          <a:xfrm>
            <a:off x="4793681" y="4960324"/>
            <a:ext cx="0" cy="8530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50" name="Conector recto 449">
            <a:extLst>
              <a:ext uri="{FF2B5EF4-FFF2-40B4-BE49-F238E27FC236}">
                <a16:creationId xmlns:a16="http://schemas.microsoft.com/office/drawing/2014/main" id="{755EDB71-A4C1-4FFD-AF71-C177D8F78F0D}"/>
              </a:ext>
            </a:extLst>
          </p:cNvPr>
          <p:cNvCxnSpPr>
            <a:cxnSpLocks/>
          </p:cNvCxnSpPr>
          <p:nvPr/>
        </p:nvCxnSpPr>
        <p:spPr>
          <a:xfrm>
            <a:off x="4064828" y="4960717"/>
            <a:ext cx="33690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51" name="Conector recto 450">
            <a:extLst>
              <a:ext uri="{FF2B5EF4-FFF2-40B4-BE49-F238E27FC236}">
                <a16:creationId xmlns:a16="http://schemas.microsoft.com/office/drawing/2014/main" id="{0B272E22-6C58-41EF-85D4-63AF4BD2B6BF}"/>
              </a:ext>
            </a:extLst>
          </p:cNvPr>
          <p:cNvCxnSpPr>
            <a:cxnSpLocks/>
          </p:cNvCxnSpPr>
          <p:nvPr/>
        </p:nvCxnSpPr>
        <p:spPr>
          <a:xfrm>
            <a:off x="4422965" y="4960324"/>
            <a:ext cx="349487"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52" name="Conector recto 451">
            <a:extLst>
              <a:ext uri="{FF2B5EF4-FFF2-40B4-BE49-F238E27FC236}">
                <a16:creationId xmlns:a16="http://schemas.microsoft.com/office/drawing/2014/main" id="{94A99306-3731-4295-84E8-5D1270D8632A}"/>
              </a:ext>
            </a:extLst>
          </p:cNvPr>
          <p:cNvCxnSpPr>
            <a:cxnSpLocks/>
          </p:cNvCxnSpPr>
          <p:nvPr/>
        </p:nvCxnSpPr>
        <p:spPr>
          <a:xfrm>
            <a:off x="4793681" y="4960717"/>
            <a:ext cx="346342"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53" name="Conector recto 452">
            <a:extLst>
              <a:ext uri="{FF2B5EF4-FFF2-40B4-BE49-F238E27FC236}">
                <a16:creationId xmlns:a16="http://schemas.microsoft.com/office/drawing/2014/main" id="{5FB7E500-CBD4-471A-97A9-8CAF7F463957}"/>
              </a:ext>
            </a:extLst>
          </p:cNvPr>
          <p:cNvCxnSpPr>
            <a:cxnSpLocks/>
          </p:cNvCxnSpPr>
          <p:nvPr/>
        </p:nvCxnSpPr>
        <p:spPr>
          <a:xfrm>
            <a:off x="3712589" y="5045633"/>
            <a:ext cx="33101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54" name="Conector recto 453">
            <a:extLst>
              <a:ext uri="{FF2B5EF4-FFF2-40B4-BE49-F238E27FC236}">
                <a16:creationId xmlns:a16="http://schemas.microsoft.com/office/drawing/2014/main" id="{2E36B515-CDDD-43FE-B5EE-C1DC9B093850}"/>
              </a:ext>
            </a:extLst>
          </p:cNvPr>
          <p:cNvCxnSpPr>
            <a:cxnSpLocks/>
          </p:cNvCxnSpPr>
          <p:nvPr/>
        </p:nvCxnSpPr>
        <p:spPr>
          <a:xfrm>
            <a:off x="4064828" y="5045633"/>
            <a:ext cx="33690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55" name="Conector recto 454">
            <a:extLst>
              <a:ext uri="{FF2B5EF4-FFF2-40B4-BE49-F238E27FC236}">
                <a16:creationId xmlns:a16="http://schemas.microsoft.com/office/drawing/2014/main" id="{F2162665-2C58-4678-87A7-EBA6C90CCE64}"/>
              </a:ext>
            </a:extLst>
          </p:cNvPr>
          <p:cNvCxnSpPr>
            <a:cxnSpLocks/>
          </p:cNvCxnSpPr>
          <p:nvPr/>
        </p:nvCxnSpPr>
        <p:spPr>
          <a:xfrm>
            <a:off x="4422965" y="5045633"/>
            <a:ext cx="349487"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56" name="Conector recto 455">
            <a:extLst>
              <a:ext uri="{FF2B5EF4-FFF2-40B4-BE49-F238E27FC236}">
                <a16:creationId xmlns:a16="http://schemas.microsoft.com/office/drawing/2014/main" id="{3BD5928C-1C42-4584-A397-EECE856A6794}"/>
              </a:ext>
            </a:extLst>
          </p:cNvPr>
          <p:cNvCxnSpPr>
            <a:cxnSpLocks/>
          </p:cNvCxnSpPr>
          <p:nvPr/>
        </p:nvCxnSpPr>
        <p:spPr>
          <a:xfrm>
            <a:off x="4793681" y="5045633"/>
            <a:ext cx="346342"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57" name="Conector recto 456">
            <a:extLst>
              <a:ext uri="{FF2B5EF4-FFF2-40B4-BE49-F238E27FC236}">
                <a16:creationId xmlns:a16="http://schemas.microsoft.com/office/drawing/2014/main" id="{E9AA84CA-54EC-4BDD-B229-92D5EC99F808}"/>
              </a:ext>
            </a:extLst>
          </p:cNvPr>
          <p:cNvCxnSpPr>
            <a:cxnSpLocks/>
          </p:cNvCxnSpPr>
          <p:nvPr/>
        </p:nvCxnSpPr>
        <p:spPr>
          <a:xfrm>
            <a:off x="3712589" y="5208386"/>
            <a:ext cx="0" cy="81111"/>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58" name="Conector recto 457">
            <a:extLst>
              <a:ext uri="{FF2B5EF4-FFF2-40B4-BE49-F238E27FC236}">
                <a16:creationId xmlns:a16="http://schemas.microsoft.com/office/drawing/2014/main" id="{AF7344E7-F6E7-4823-A572-0E27CA48F922}"/>
              </a:ext>
            </a:extLst>
          </p:cNvPr>
          <p:cNvCxnSpPr>
            <a:cxnSpLocks/>
          </p:cNvCxnSpPr>
          <p:nvPr/>
        </p:nvCxnSpPr>
        <p:spPr>
          <a:xfrm>
            <a:off x="4401736" y="5208386"/>
            <a:ext cx="0" cy="81111"/>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59" name="Conector recto 458">
            <a:extLst>
              <a:ext uri="{FF2B5EF4-FFF2-40B4-BE49-F238E27FC236}">
                <a16:creationId xmlns:a16="http://schemas.microsoft.com/office/drawing/2014/main" id="{EF956FD8-5AC1-4347-AA60-2F9669FF005F}"/>
              </a:ext>
            </a:extLst>
          </p:cNvPr>
          <p:cNvCxnSpPr>
            <a:cxnSpLocks/>
          </p:cNvCxnSpPr>
          <p:nvPr/>
        </p:nvCxnSpPr>
        <p:spPr>
          <a:xfrm>
            <a:off x="3712589" y="5208386"/>
            <a:ext cx="689147"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60" name="Conector recto 459">
            <a:extLst>
              <a:ext uri="{FF2B5EF4-FFF2-40B4-BE49-F238E27FC236}">
                <a16:creationId xmlns:a16="http://schemas.microsoft.com/office/drawing/2014/main" id="{C7BF7F87-8E2E-4998-8D17-88200AF37D0B}"/>
              </a:ext>
            </a:extLst>
          </p:cNvPr>
          <p:cNvCxnSpPr>
            <a:cxnSpLocks/>
          </p:cNvCxnSpPr>
          <p:nvPr/>
        </p:nvCxnSpPr>
        <p:spPr>
          <a:xfrm>
            <a:off x="4427879" y="5208386"/>
            <a:ext cx="0" cy="81111"/>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61" name="Conector recto 460">
            <a:extLst>
              <a:ext uri="{FF2B5EF4-FFF2-40B4-BE49-F238E27FC236}">
                <a16:creationId xmlns:a16="http://schemas.microsoft.com/office/drawing/2014/main" id="{C1721F13-76F5-404D-8585-D6BABD8173EF}"/>
              </a:ext>
            </a:extLst>
          </p:cNvPr>
          <p:cNvCxnSpPr>
            <a:cxnSpLocks/>
          </p:cNvCxnSpPr>
          <p:nvPr/>
        </p:nvCxnSpPr>
        <p:spPr>
          <a:xfrm flipH="1">
            <a:off x="5145319" y="5208385"/>
            <a:ext cx="393" cy="81111"/>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62" name="Conector recto 461">
            <a:extLst>
              <a:ext uri="{FF2B5EF4-FFF2-40B4-BE49-F238E27FC236}">
                <a16:creationId xmlns:a16="http://schemas.microsoft.com/office/drawing/2014/main" id="{98C5151C-7E00-46F8-9308-42A655B837B1}"/>
              </a:ext>
            </a:extLst>
          </p:cNvPr>
          <p:cNvCxnSpPr>
            <a:cxnSpLocks/>
          </p:cNvCxnSpPr>
          <p:nvPr/>
        </p:nvCxnSpPr>
        <p:spPr>
          <a:xfrm>
            <a:off x="4427879" y="5208386"/>
            <a:ext cx="712145" cy="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63" name="Conector recto 462">
            <a:extLst>
              <a:ext uri="{FF2B5EF4-FFF2-40B4-BE49-F238E27FC236}">
                <a16:creationId xmlns:a16="http://schemas.microsoft.com/office/drawing/2014/main" id="{E50CAE73-62D9-44EC-AA1A-961701975160}"/>
              </a:ext>
            </a:extLst>
          </p:cNvPr>
          <p:cNvCxnSpPr>
            <a:cxnSpLocks/>
          </p:cNvCxnSpPr>
          <p:nvPr/>
        </p:nvCxnSpPr>
        <p:spPr>
          <a:xfrm>
            <a:off x="4427879" y="5289497"/>
            <a:ext cx="712145" cy="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64" name="Conector recto 463">
            <a:extLst>
              <a:ext uri="{FF2B5EF4-FFF2-40B4-BE49-F238E27FC236}">
                <a16:creationId xmlns:a16="http://schemas.microsoft.com/office/drawing/2014/main" id="{9BB95B6F-D5C5-49E7-9A80-21FA54DBBE60}"/>
              </a:ext>
            </a:extLst>
          </p:cNvPr>
          <p:cNvCxnSpPr>
            <a:cxnSpLocks/>
          </p:cNvCxnSpPr>
          <p:nvPr/>
        </p:nvCxnSpPr>
        <p:spPr>
          <a:xfrm>
            <a:off x="5166165" y="5209489"/>
            <a:ext cx="0" cy="81111"/>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65" name="Conector recto 464">
            <a:extLst>
              <a:ext uri="{FF2B5EF4-FFF2-40B4-BE49-F238E27FC236}">
                <a16:creationId xmlns:a16="http://schemas.microsoft.com/office/drawing/2014/main" id="{41EEF417-7BCC-415B-ACE2-54A04B614739}"/>
              </a:ext>
            </a:extLst>
          </p:cNvPr>
          <p:cNvCxnSpPr>
            <a:cxnSpLocks/>
          </p:cNvCxnSpPr>
          <p:nvPr/>
        </p:nvCxnSpPr>
        <p:spPr>
          <a:xfrm flipH="1">
            <a:off x="6050467" y="5209489"/>
            <a:ext cx="393" cy="81111"/>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66" name="Conector recto 465">
            <a:extLst>
              <a:ext uri="{FF2B5EF4-FFF2-40B4-BE49-F238E27FC236}">
                <a16:creationId xmlns:a16="http://schemas.microsoft.com/office/drawing/2014/main" id="{0D437D2E-CE50-4F0F-A49B-CC915F845ACF}"/>
              </a:ext>
            </a:extLst>
          </p:cNvPr>
          <p:cNvCxnSpPr>
            <a:cxnSpLocks/>
          </p:cNvCxnSpPr>
          <p:nvPr/>
        </p:nvCxnSpPr>
        <p:spPr>
          <a:xfrm>
            <a:off x="5166165" y="5209489"/>
            <a:ext cx="438105" cy="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67" name="Conector recto 466">
            <a:extLst>
              <a:ext uri="{FF2B5EF4-FFF2-40B4-BE49-F238E27FC236}">
                <a16:creationId xmlns:a16="http://schemas.microsoft.com/office/drawing/2014/main" id="{75354EE6-E998-4BC8-9581-87AB0A95C5A7}"/>
              </a:ext>
            </a:extLst>
          </p:cNvPr>
          <p:cNvCxnSpPr>
            <a:cxnSpLocks/>
          </p:cNvCxnSpPr>
          <p:nvPr/>
        </p:nvCxnSpPr>
        <p:spPr>
          <a:xfrm flipH="1">
            <a:off x="5604270" y="5208903"/>
            <a:ext cx="393" cy="81111"/>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68" name="Conector recto 467">
            <a:extLst>
              <a:ext uri="{FF2B5EF4-FFF2-40B4-BE49-F238E27FC236}">
                <a16:creationId xmlns:a16="http://schemas.microsoft.com/office/drawing/2014/main" id="{3194A809-ED0C-429F-B30E-62FE4583A98D}"/>
              </a:ext>
            </a:extLst>
          </p:cNvPr>
          <p:cNvCxnSpPr>
            <a:cxnSpLocks/>
          </p:cNvCxnSpPr>
          <p:nvPr/>
        </p:nvCxnSpPr>
        <p:spPr>
          <a:xfrm flipH="1">
            <a:off x="5624007" y="5208386"/>
            <a:ext cx="393" cy="81111"/>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69" name="Conector recto 468">
            <a:extLst>
              <a:ext uri="{FF2B5EF4-FFF2-40B4-BE49-F238E27FC236}">
                <a16:creationId xmlns:a16="http://schemas.microsoft.com/office/drawing/2014/main" id="{21D71843-672C-4AF4-817D-2A8ACF7236D9}"/>
              </a:ext>
            </a:extLst>
          </p:cNvPr>
          <p:cNvCxnSpPr>
            <a:cxnSpLocks/>
          </p:cNvCxnSpPr>
          <p:nvPr/>
        </p:nvCxnSpPr>
        <p:spPr>
          <a:xfrm>
            <a:off x="5624008" y="5208386"/>
            <a:ext cx="42646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70" name="Conector recto 469">
            <a:extLst>
              <a:ext uri="{FF2B5EF4-FFF2-40B4-BE49-F238E27FC236}">
                <a16:creationId xmlns:a16="http://schemas.microsoft.com/office/drawing/2014/main" id="{2D6BFF76-ACFA-4833-ADFA-D2D8C0EA76AA}"/>
              </a:ext>
            </a:extLst>
          </p:cNvPr>
          <p:cNvCxnSpPr>
            <a:cxnSpLocks/>
          </p:cNvCxnSpPr>
          <p:nvPr/>
        </p:nvCxnSpPr>
        <p:spPr>
          <a:xfrm>
            <a:off x="5166165" y="5289497"/>
            <a:ext cx="438105" cy="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71" name="Conector recto 470">
            <a:extLst>
              <a:ext uri="{FF2B5EF4-FFF2-40B4-BE49-F238E27FC236}">
                <a16:creationId xmlns:a16="http://schemas.microsoft.com/office/drawing/2014/main" id="{5F91A3AE-7865-4F9C-B5E4-C4DEA074000B}"/>
              </a:ext>
            </a:extLst>
          </p:cNvPr>
          <p:cNvCxnSpPr>
            <a:cxnSpLocks/>
          </p:cNvCxnSpPr>
          <p:nvPr/>
        </p:nvCxnSpPr>
        <p:spPr>
          <a:xfrm>
            <a:off x="6190248" y="4951726"/>
            <a:ext cx="293836" cy="1"/>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72" name="Conector recto 471">
            <a:extLst>
              <a:ext uri="{FF2B5EF4-FFF2-40B4-BE49-F238E27FC236}">
                <a16:creationId xmlns:a16="http://schemas.microsoft.com/office/drawing/2014/main" id="{C4EDAEB4-6BBB-459A-BEBD-887FA4C94E27}"/>
              </a:ext>
            </a:extLst>
          </p:cNvPr>
          <p:cNvCxnSpPr>
            <a:cxnSpLocks/>
          </p:cNvCxnSpPr>
          <p:nvPr/>
        </p:nvCxnSpPr>
        <p:spPr>
          <a:xfrm>
            <a:off x="6837165" y="4951727"/>
            <a:ext cx="0" cy="11065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73" name="Conector recto 472">
            <a:extLst>
              <a:ext uri="{FF2B5EF4-FFF2-40B4-BE49-F238E27FC236}">
                <a16:creationId xmlns:a16="http://schemas.microsoft.com/office/drawing/2014/main" id="{CDBA4366-7230-40E9-B954-0D4A2AE84848}"/>
              </a:ext>
            </a:extLst>
          </p:cNvPr>
          <p:cNvCxnSpPr>
            <a:cxnSpLocks/>
          </p:cNvCxnSpPr>
          <p:nvPr/>
        </p:nvCxnSpPr>
        <p:spPr>
          <a:xfrm>
            <a:off x="6861847" y="4951727"/>
            <a:ext cx="0" cy="11065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74" name="Conector recto 473">
            <a:extLst>
              <a:ext uri="{FF2B5EF4-FFF2-40B4-BE49-F238E27FC236}">
                <a16:creationId xmlns:a16="http://schemas.microsoft.com/office/drawing/2014/main" id="{064CEBBB-9263-44E6-A747-BC4934AF7CC5}"/>
              </a:ext>
            </a:extLst>
          </p:cNvPr>
          <p:cNvCxnSpPr>
            <a:cxnSpLocks/>
          </p:cNvCxnSpPr>
          <p:nvPr/>
        </p:nvCxnSpPr>
        <p:spPr>
          <a:xfrm>
            <a:off x="7171528" y="4951727"/>
            <a:ext cx="0" cy="11065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75" name="Conector recto 474">
            <a:extLst>
              <a:ext uri="{FF2B5EF4-FFF2-40B4-BE49-F238E27FC236}">
                <a16:creationId xmlns:a16="http://schemas.microsoft.com/office/drawing/2014/main" id="{F0449D5E-F6D1-40DC-A8CE-A10FA991E339}"/>
              </a:ext>
            </a:extLst>
          </p:cNvPr>
          <p:cNvCxnSpPr>
            <a:cxnSpLocks/>
          </p:cNvCxnSpPr>
          <p:nvPr/>
        </p:nvCxnSpPr>
        <p:spPr>
          <a:xfrm>
            <a:off x="7196210" y="4951727"/>
            <a:ext cx="0" cy="11065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76" name="Conector recto 475">
            <a:extLst>
              <a:ext uri="{FF2B5EF4-FFF2-40B4-BE49-F238E27FC236}">
                <a16:creationId xmlns:a16="http://schemas.microsoft.com/office/drawing/2014/main" id="{68B7D4F0-035F-4B36-8FE6-F64459E10C17}"/>
              </a:ext>
            </a:extLst>
          </p:cNvPr>
          <p:cNvCxnSpPr>
            <a:cxnSpLocks/>
          </p:cNvCxnSpPr>
          <p:nvPr/>
        </p:nvCxnSpPr>
        <p:spPr>
          <a:xfrm>
            <a:off x="6484083" y="4951727"/>
            <a:ext cx="0" cy="11065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77" name="Conector recto 476">
            <a:extLst>
              <a:ext uri="{FF2B5EF4-FFF2-40B4-BE49-F238E27FC236}">
                <a16:creationId xmlns:a16="http://schemas.microsoft.com/office/drawing/2014/main" id="{9EC5577B-0060-4DC2-A524-DFCCC7CEC0ED}"/>
              </a:ext>
            </a:extLst>
          </p:cNvPr>
          <p:cNvCxnSpPr>
            <a:cxnSpLocks/>
          </p:cNvCxnSpPr>
          <p:nvPr/>
        </p:nvCxnSpPr>
        <p:spPr>
          <a:xfrm>
            <a:off x="6508765" y="4951727"/>
            <a:ext cx="0" cy="11065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78" name="Conector recto 477">
            <a:extLst>
              <a:ext uri="{FF2B5EF4-FFF2-40B4-BE49-F238E27FC236}">
                <a16:creationId xmlns:a16="http://schemas.microsoft.com/office/drawing/2014/main" id="{972D0AD4-04CF-4E4C-AA03-7DD552583748}"/>
              </a:ext>
            </a:extLst>
          </p:cNvPr>
          <p:cNvCxnSpPr>
            <a:cxnSpLocks/>
          </p:cNvCxnSpPr>
          <p:nvPr/>
        </p:nvCxnSpPr>
        <p:spPr>
          <a:xfrm>
            <a:off x="6508765" y="4951726"/>
            <a:ext cx="3275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79" name="Conector recto 478">
            <a:extLst>
              <a:ext uri="{FF2B5EF4-FFF2-40B4-BE49-F238E27FC236}">
                <a16:creationId xmlns:a16="http://schemas.microsoft.com/office/drawing/2014/main" id="{EAA1DEF1-2CAF-4476-9478-5FED18587FEE}"/>
              </a:ext>
            </a:extLst>
          </p:cNvPr>
          <p:cNvCxnSpPr>
            <a:cxnSpLocks/>
          </p:cNvCxnSpPr>
          <p:nvPr/>
        </p:nvCxnSpPr>
        <p:spPr>
          <a:xfrm>
            <a:off x="6508765" y="5062382"/>
            <a:ext cx="3275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0" name="Conector recto 479">
            <a:extLst>
              <a:ext uri="{FF2B5EF4-FFF2-40B4-BE49-F238E27FC236}">
                <a16:creationId xmlns:a16="http://schemas.microsoft.com/office/drawing/2014/main" id="{46DFAD58-B220-49BA-BB21-5C3216BEEE22}"/>
              </a:ext>
            </a:extLst>
          </p:cNvPr>
          <p:cNvCxnSpPr>
            <a:cxnSpLocks/>
          </p:cNvCxnSpPr>
          <p:nvPr/>
        </p:nvCxnSpPr>
        <p:spPr>
          <a:xfrm>
            <a:off x="6190248" y="5062382"/>
            <a:ext cx="29383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1" name="Conector recto 480">
            <a:extLst>
              <a:ext uri="{FF2B5EF4-FFF2-40B4-BE49-F238E27FC236}">
                <a16:creationId xmlns:a16="http://schemas.microsoft.com/office/drawing/2014/main" id="{244DBD48-0E2D-44D3-A1D7-DAC14573889B}"/>
              </a:ext>
            </a:extLst>
          </p:cNvPr>
          <p:cNvCxnSpPr>
            <a:cxnSpLocks/>
          </p:cNvCxnSpPr>
          <p:nvPr/>
        </p:nvCxnSpPr>
        <p:spPr>
          <a:xfrm>
            <a:off x="6861847" y="5062382"/>
            <a:ext cx="30968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2" name="Conector recto 481">
            <a:extLst>
              <a:ext uri="{FF2B5EF4-FFF2-40B4-BE49-F238E27FC236}">
                <a16:creationId xmlns:a16="http://schemas.microsoft.com/office/drawing/2014/main" id="{BA06ADDA-4E4C-4896-AC8B-445028C9711E}"/>
              </a:ext>
            </a:extLst>
          </p:cNvPr>
          <p:cNvCxnSpPr>
            <a:cxnSpLocks/>
          </p:cNvCxnSpPr>
          <p:nvPr/>
        </p:nvCxnSpPr>
        <p:spPr>
          <a:xfrm flipV="1">
            <a:off x="7197054" y="4950530"/>
            <a:ext cx="292401" cy="119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3" name="Conector recto 482">
            <a:extLst>
              <a:ext uri="{FF2B5EF4-FFF2-40B4-BE49-F238E27FC236}">
                <a16:creationId xmlns:a16="http://schemas.microsoft.com/office/drawing/2014/main" id="{A5EE72B6-7AD6-4364-B64C-AEFCC801B62C}"/>
              </a:ext>
            </a:extLst>
          </p:cNvPr>
          <p:cNvCxnSpPr>
            <a:cxnSpLocks/>
          </p:cNvCxnSpPr>
          <p:nvPr/>
        </p:nvCxnSpPr>
        <p:spPr>
          <a:xfrm>
            <a:off x="6861847" y="4951726"/>
            <a:ext cx="30968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4" name="Conector recto 483">
            <a:extLst>
              <a:ext uri="{FF2B5EF4-FFF2-40B4-BE49-F238E27FC236}">
                <a16:creationId xmlns:a16="http://schemas.microsoft.com/office/drawing/2014/main" id="{3637AF2A-160E-4AC2-A918-54773F0962E5}"/>
              </a:ext>
            </a:extLst>
          </p:cNvPr>
          <p:cNvCxnSpPr>
            <a:cxnSpLocks/>
          </p:cNvCxnSpPr>
          <p:nvPr/>
        </p:nvCxnSpPr>
        <p:spPr>
          <a:xfrm>
            <a:off x="7196210" y="5061185"/>
            <a:ext cx="29324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5" name="Conector recto 484">
            <a:extLst>
              <a:ext uri="{FF2B5EF4-FFF2-40B4-BE49-F238E27FC236}">
                <a16:creationId xmlns:a16="http://schemas.microsoft.com/office/drawing/2014/main" id="{90FD8FF1-31AB-4F9B-A2D3-2ECDAD818F72}"/>
              </a:ext>
            </a:extLst>
          </p:cNvPr>
          <p:cNvCxnSpPr>
            <a:cxnSpLocks/>
          </p:cNvCxnSpPr>
          <p:nvPr/>
        </p:nvCxnSpPr>
        <p:spPr>
          <a:xfrm>
            <a:off x="7489455" y="4950530"/>
            <a:ext cx="0" cy="11065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6" name="Conector recto 485">
            <a:extLst>
              <a:ext uri="{FF2B5EF4-FFF2-40B4-BE49-F238E27FC236}">
                <a16:creationId xmlns:a16="http://schemas.microsoft.com/office/drawing/2014/main" id="{5B4BCAF0-36C0-4079-9E94-2D79722C3616}"/>
              </a:ext>
            </a:extLst>
          </p:cNvPr>
          <p:cNvCxnSpPr>
            <a:cxnSpLocks/>
          </p:cNvCxnSpPr>
          <p:nvPr/>
        </p:nvCxnSpPr>
        <p:spPr>
          <a:xfrm>
            <a:off x="6192117" y="4950530"/>
            <a:ext cx="0" cy="11065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7" name="Conector recto 486">
            <a:extLst>
              <a:ext uri="{FF2B5EF4-FFF2-40B4-BE49-F238E27FC236}">
                <a16:creationId xmlns:a16="http://schemas.microsoft.com/office/drawing/2014/main" id="{6BFAE7F3-136E-4F2D-9750-FDEB4D99A019}"/>
              </a:ext>
            </a:extLst>
          </p:cNvPr>
          <p:cNvCxnSpPr>
            <a:cxnSpLocks/>
          </p:cNvCxnSpPr>
          <p:nvPr/>
        </p:nvCxnSpPr>
        <p:spPr>
          <a:xfrm>
            <a:off x="6187758" y="4782105"/>
            <a:ext cx="293836" cy="1"/>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8" name="Conector recto 487">
            <a:extLst>
              <a:ext uri="{FF2B5EF4-FFF2-40B4-BE49-F238E27FC236}">
                <a16:creationId xmlns:a16="http://schemas.microsoft.com/office/drawing/2014/main" id="{D0751D5E-A04B-41AC-AA3A-68FDBFF84140}"/>
              </a:ext>
            </a:extLst>
          </p:cNvPr>
          <p:cNvCxnSpPr>
            <a:cxnSpLocks/>
          </p:cNvCxnSpPr>
          <p:nvPr/>
        </p:nvCxnSpPr>
        <p:spPr>
          <a:xfrm>
            <a:off x="6834675" y="4782106"/>
            <a:ext cx="0" cy="110656"/>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9" name="Conector recto 488">
            <a:extLst>
              <a:ext uri="{FF2B5EF4-FFF2-40B4-BE49-F238E27FC236}">
                <a16:creationId xmlns:a16="http://schemas.microsoft.com/office/drawing/2014/main" id="{D4150248-7A8D-4C75-BE6B-BBEDDB948533}"/>
              </a:ext>
            </a:extLst>
          </p:cNvPr>
          <p:cNvCxnSpPr>
            <a:cxnSpLocks/>
          </p:cNvCxnSpPr>
          <p:nvPr/>
        </p:nvCxnSpPr>
        <p:spPr>
          <a:xfrm>
            <a:off x="6859358" y="4782106"/>
            <a:ext cx="0" cy="110656"/>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90" name="Conector recto 489">
            <a:extLst>
              <a:ext uri="{FF2B5EF4-FFF2-40B4-BE49-F238E27FC236}">
                <a16:creationId xmlns:a16="http://schemas.microsoft.com/office/drawing/2014/main" id="{6CC37691-FD88-4D48-BBE6-7A32B2D3168C}"/>
              </a:ext>
            </a:extLst>
          </p:cNvPr>
          <p:cNvCxnSpPr>
            <a:cxnSpLocks/>
          </p:cNvCxnSpPr>
          <p:nvPr/>
        </p:nvCxnSpPr>
        <p:spPr>
          <a:xfrm>
            <a:off x="7169038" y="4782106"/>
            <a:ext cx="0" cy="110656"/>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91" name="Conector recto 490">
            <a:extLst>
              <a:ext uri="{FF2B5EF4-FFF2-40B4-BE49-F238E27FC236}">
                <a16:creationId xmlns:a16="http://schemas.microsoft.com/office/drawing/2014/main" id="{54449BA7-D675-4CF9-9F28-EE487A405F8F}"/>
              </a:ext>
            </a:extLst>
          </p:cNvPr>
          <p:cNvCxnSpPr>
            <a:cxnSpLocks/>
          </p:cNvCxnSpPr>
          <p:nvPr/>
        </p:nvCxnSpPr>
        <p:spPr>
          <a:xfrm>
            <a:off x="7193720" y="4782106"/>
            <a:ext cx="0" cy="110656"/>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92" name="Conector recto 491">
            <a:extLst>
              <a:ext uri="{FF2B5EF4-FFF2-40B4-BE49-F238E27FC236}">
                <a16:creationId xmlns:a16="http://schemas.microsoft.com/office/drawing/2014/main" id="{3A05219B-0752-496B-85C2-37112D5DDBA7}"/>
              </a:ext>
            </a:extLst>
          </p:cNvPr>
          <p:cNvCxnSpPr>
            <a:cxnSpLocks/>
          </p:cNvCxnSpPr>
          <p:nvPr/>
        </p:nvCxnSpPr>
        <p:spPr>
          <a:xfrm>
            <a:off x="6481594" y="4782106"/>
            <a:ext cx="0" cy="110656"/>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93" name="Conector recto 492">
            <a:extLst>
              <a:ext uri="{FF2B5EF4-FFF2-40B4-BE49-F238E27FC236}">
                <a16:creationId xmlns:a16="http://schemas.microsoft.com/office/drawing/2014/main" id="{0625568C-8D44-435E-9789-3E4527DFB15C}"/>
              </a:ext>
            </a:extLst>
          </p:cNvPr>
          <p:cNvCxnSpPr>
            <a:cxnSpLocks/>
          </p:cNvCxnSpPr>
          <p:nvPr/>
        </p:nvCxnSpPr>
        <p:spPr>
          <a:xfrm>
            <a:off x="6506276" y="4782106"/>
            <a:ext cx="0" cy="110656"/>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94" name="Conector recto 493">
            <a:extLst>
              <a:ext uri="{FF2B5EF4-FFF2-40B4-BE49-F238E27FC236}">
                <a16:creationId xmlns:a16="http://schemas.microsoft.com/office/drawing/2014/main" id="{A0CD79A0-52C2-41BC-8FE6-04140D92B0A8}"/>
              </a:ext>
            </a:extLst>
          </p:cNvPr>
          <p:cNvCxnSpPr>
            <a:cxnSpLocks/>
          </p:cNvCxnSpPr>
          <p:nvPr/>
        </p:nvCxnSpPr>
        <p:spPr>
          <a:xfrm>
            <a:off x="6506276" y="4782105"/>
            <a:ext cx="327556"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95" name="Conector recto 494">
            <a:extLst>
              <a:ext uri="{FF2B5EF4-FFF2-40B4-BE49-F238E27FC236}">
                <a16:creationId xmlns:a16="http://schemas.microsoft.com/office/drawing/2014/main" id="{D28C32C9-F4EC-4568-B554-A7878A47ACE9}"/>
              </a:ext>
            </a:extLst>
          </p:cNvPr>
          <p:cNvCxnSpPr>
            <a:cxnSpLocks/>
          </p:cNvCxnSpPr>
          <p:nvPr/>
        </p:nvCxnSpPr>
        <p:spPr>
          <a:xfrm>
            <a:off x="6506276" y="4892762"/>
            <a:ext cx="3275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96" name="Conector recto 495">
            <a:extLst>
              <a:ext uri="{FF2B5EF4-FFF2-40B4-BE49-F238E27FC236}">
                <a16:creationId xmlns:a16="http://schemas.microsoft.com/office/drawing/2014/main" id="{53E39961-9A2E-43BF-A5B7-86ED92CEF8B9}"/>
              </a:ext>
            </a:extLst>
          </p:cNvPr>
          <p:cNvCxnSpPr>
            <a:cxnSpLocks/>
          </p:cNvCxnSpPr>
          <p:nvPr/>
        </p:nvCxnSpPr>
        <p:spPr>
          <a:xfrm>
            <a:off x="6187758" y="4892762"/>
            <a:ext cx="29383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97" name="Conector recto 496">
            <a:extLst>
              <a:ext uri="{FF2B5EF4-FFF2-40B4-BE49-F238E27FC236}">
                <a16:creationId xmlns:a16="http://schemas.microsoft.com/office/drawing/2014/main" id="{BABD822C-8D0E-4B6E-88ED-A2DAE709988B}"/>
              </a:ext>
            </a:extLst>
          </p:cNvPr>
          <p:cNvCxnSpPr>
            <a:cxnSpLocks/>
          </p:cNvCxnSpPr>
          <p:nvPr/>
        </p:nvCxnSpPr>
        <p:spPr>
          <a:xfrm>
            <a:off x="6859358" y="4892762"/>
            <a:ext cx="30968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98" name="Conector recto 497">
            <a:extLst>
              <a:ext uri="{FF2B5EF4-FFF2-40B4-BE49-F238E27FC236}">
                <a16:creationId xmlns:a16="http://schemas.microsoft.com/office/drawing/2014/main" id="{E100D218-2093-48C6-8458-27999A79B51A}"/>
              </a:ext>
            </a:extLst>
          </p:cNvPr>
          <p:cNvCxnSpPr>
            <a:cxnSpLocks/>
          </p:cNvCxnSpPr>
          <p:nvPr/>
        </p:nvCxnSpPr>
        <p:spPr>
          <a:xfrm flipV="1">
            <a:off x="7194564" y="4780909"/>
            <a:ext cx="292401" cy="1196"/>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99" name="Conector recto 498">
            <a:extLst>
              <a:ext uri="{FF2B5EF4-FFF2-40B4-BE49-F238E27FC236}">
                <a16:creationId xmlns:a16="http://schemas.microsoft.com/office/drawing/2014/main" id="{6FD77579-B859-4F21-850F-042FD1D92EDE}"/>
              </a:ext>
            </a:extLst>
          </p:cNvPr>
          <p:cNvCxnSpPr>
            <a:cxnSpLocks/>
          </p:cNvCxnSpPr>
          <p:nvPr/>
        </p:nvCxnSpPr>
        <p:spPr>
          <a:xfrm>
            <a:off x="6859358" y="4782105"/>
            <a:ext cx="30968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00" name="Conector recto 499">
            <a:extLst>
              <a:ext uri="{FF2B5EF4-FFF2-40B4-BE49-F238E27FC236}">
                <a16:creationId xmlns:a16="http://schemas.microsoft.com/office/drawing/2014/main" id="{CF747FDE-4569-4574-B0D8-B1D3A7C5B14B}"/>
              </a:ext>
            </a:extLst>
          </p:cNvPr>
          <p:cNvCxnSpPr>
            <a:cxnSpLocks/>
          </p:cNvCxnSpPr>
          <p:nvPr/>
        </p:nvCxnSpPr>
        <p:spPr>
          <a:xfrm>
            <a:off x="7193720" y="4891565"/>
            <a:ext cx="29324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01" name="Conector recto 500">
            <a:extLst>
              <a:ext uri="{FF2B5EF4-FFF2-40B4-BE49-F238E27FC236}">
                <a16:creationId xmlns:a16="http://schemas.microsoft.com/office/drawing/2014/main" id="{6520ACA5-1E11-4C2B-9968-4A6E8FA78DC3}"/>
              </a:ext>
            </a:extLst>
          </p:cNvPr>
          <p:cNvCxnSpPr>
            <a:cxnSpLocks/>
          </p:cNvCxnSpPr>
          <p:nvPr/>
        </p:nvCxnSpPr>
        <p:spPr>
          <a:xfrm>
            <a:off x="7486965" y="4780909"/>
            <a:ext cx="0" cy="110656"/>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02" name="Conector recto 501">
            <a:extLst>
              <a:ext uri="{FF2B5EF4-FFF2-40B4-BE49-F238E27FC236}">
                <a16:creationId xmlns:a16="http://schemas.microsoft.com/office/drawing/2014/main" id="{D97F3718-844E-4F48-A5CD-0C2B06154F6F}"/>
              </a:ext>
            </a:extLst>
          </p:cNvPr>
          <p:cNvCxnSpPr>
            <a:cxnSpLocks/>
          </p:cNvCxnSpPr>
          <p:nvPr/>
        </p:nvCxnSpPr>
        <p:spPr>
          <a:xfrm>
            <a:off x="6189627" y="4780909"/>
            <a:ext cx="0" cy="110656"/>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pic>
        <p:nvPicPr>
          <p:cNvPr id="503" name="Imagen 502">
            <a:extLst>
              <a:ext uri="{FF2B5EF4-FFF2-40B4-BE49-F238E27FC236}">
                <a16:creationId xmlns:a16="http://schemas.microsoft.com/office/drawing/2014/main" id="{A2DB8F9E-A8A7-4A2C-AE3F-106FC95CB055}"/>
              </a:ext>
            </a:extLst>
          </p:cNvPr>
          <p:cNvPicPr>
            <a:picLocks noChangeAspect="1"/>
          </p:cNvPicPr>
          <p:nvPr/>
        </p:nvPicPr>
        <p:blipFill rotWithShape="1">
          <a:blip r:embed="rId11"/>
          <a:srcRect r="4845" b="93343"/>
          <a:stretch/>
        </p:blipFill>
        <p:spPr>
          <a:xfrm>
            <a:off x="6085252" y="4854610"/>
            <a:ext cx="1517904" cy="62764"/>
          </a:xfrm>
          <a:prstGeom prst="rect">
            <a:avLst/>
          </a:prstGeom>
          <a:ln w="28575">
            <a:solidFill>
              <a:schemeClr val="tx1"/>
            </a:solidFill>
          </a:ln>
          <a:effectLst>
            <a:outerShdw blurRad="50800" dist="50800" dir="5400000" sx="90000" sy="90000" algn="t" rotWithShape="0">
              <a:prstClr val="black">
                <a:alpha val="80000"/>
              </a:prstClr>
            </a:outerShdw>
          </a:effectLst>
        </p:spPr>
      </p:pic>
      <p:cxnSp>
        <p:nvCxnSpPr>
          <p:cNvPr id="504" name="Conector recto 503">
            <a:extLst>
              <a:ext uri="{FF2B5EF4-FFF2-40B4-BE49-F238E27FC236}">
                <a16:creationId xmlns:a16="http://schemas.microsoft.com/office/drawing/2014/main" id="{422D872D-C269-4F76-8B53-61F45488B621}"/>
              </a:ext>
            </a:extLst>
          </p:cNvPr>
          <p:cNvCxnSpPr>
            <a:cxnSpLocks/>
          </p:cNvCxnSpPr>
          <p:nvPr/>
        </p:nvCxnSpPr>
        <p:spPr>
          <a:xfrm flipV="1">
            <a:off x="6568686" y="5155387"/>
            <a:ext cx="0" cy="6171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05" name="Conector recto 504">
            <a:extLst>
              <a:ext uri="{FF2B5EF4-FFF2-40B4-BE49-F238E27FC236}">
                <a16:creationId xmlns:a16="http://schemas.microsoft.com/office/drawing/2014/main" id="{2C3B3B89-6333-4EBD-A696-A629DB30D0A6}"/>
              </a:ext>
            </a:extLst>
          </p:cNvPr>
          <p:cNvCxnSpPr>
            <a:cxnSpLocks/>
          </p:cNvCxnSpPr>
          <p:nvPr/>
        </p:nvCxnSpPr>
        <p:spPr>
          <a:xfrm>
            <a:off x="6543291" y="5192191"/>
            <a:ext cx="196" cy="9840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06" name="Conector recto 505">
            <a:extLst>
              <a:ext uri="{FF2B5EF4-FFF2-40B4-BE49-F238E27FC236}">
                <a16:creationId xmlns:a16="http://schemas.microsoft.com/office/drawing/2014/main" id="{F2341A54-7F15-443B-85A4-F47A16948733}"/>
              </a:ext>
            </a:extLst>
          </p:cNvPr>
          <p:cNvCxnSpPr>
            <a:cxnSpLocks/>
          </p:cNvCxnSpPr>
          <p:nvPr/>
        </p:nvCxnSpPr>
        <p:spPr>
          <a:xfrm>
            <a:off x="6117026" y="5188470"/>
            <a:ext cx="1" cy="10102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07" name="Conector recto 506">
            <a:extLst>
              <a:ext uri="{FF2B5EF4-FFF2-40B4-BE49-F238E27FC236}">
                <a16:creationId xmlns:a16="http://schemas.microsoft.com/office/drawing/2014/main" id="{650C95E4-C4E2-4B17-8A94-6DA6C3E9EDA8}"/>
              </a:ext>
            </a:extLst>
          </p:cNvPr>
          <p:cNvCxnSpPr>
            <a:cxnSpLocks/>
          </p:cNvCxnSpPr>
          <p:nvPr/>
        </p:nvCxnSpPr>
        <p:spPr>
          <a:xfrm>
            <a:off x="6117027" y="5190994"/>
            <a:ext cx="42646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08" name="Conector recto 507">
            <a:extLst>
              <a:ext uri="{FF2B5EF4-FFF2-40B4-BE49-F238E27FC236}">
                <a16:creationId xmlns:a16="http://schemas.microsoft.com/office/drawing/2014/main" id="{A6B5D3C0-DDD0-4B5B-9AA4-361C8F1E9816}"/>
              </a:ext>
            </a:extLst>
          </p:cNvPr>
          <p:cNvCxnSpPr>
            <a:cxnSpLocks/>
          </p:cNvCxnSpPr>
          <p:nvPr/>
        </p:nvCxnSpPr>
        <p:spPr>
          <a:xfrm>
            <a:off x="6117027" y="5291396"/>
            <a:ext cx="42646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09" name="Conector recto 508">
            <a:extLst>
              <a:ext uri="{FF2B5EF4-FFF2-40B4-BE49-F238E27FC236}">
                <a16:creationId xmlns:a16="http://schemas.microsoft.com/office/drawing/2014/main" id="{DE4D19BA-B039-41A0-BAC1-5891740D1E29}"/>
              </a:ext>
            </a:extLst>
          </p:cNvPr>
          <p:cNvCxnSpPr>
            <a:cxnSpLocks/>
          </p:cNvCxnSpPr>
          <p:nvPr/>
        </p:nvCxnSpPr>
        <p:spPr>
          <a:xfrm>
            <a:off x="6182628" y="5321642"/>
            <a:ext cx="0" cy="47461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10" name="Conector recto 509">
            <a:extLst>
              <a:ext uri="{FF2B5EF4-FFF2-40B4-BE49-F238E27FC236}">
                <a16:creationId xmlns:a16="http://schemas.microsoft.com/office/drawing/2014/main" id="{4FAF53C6-A029-4E5B-9174-7206E501CAFF}"/>
              </a:ext>
            </a:extLst>
          </p:cNvPr>
          <p:cNvCxnSpPr>
            <a:cxnSpLocks/>
          </p:cNvCxnSpPr>
          <p:nvPr/>
        </p:nvCxnSpPr>
        <p:spPr>
          <a:xfrm>
            <a:off x="6481594" y="5322104"/>
            <a:ext cx="0" cy="47461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11" name="Conector recto 510">
            <a:extLst>
              <a:ext uri="{FF2B5EF4-FFF2-40B4-BE49-F238E27FC236}">
                <a16:creationId xmlns:a16="http://schemas.microsoft.com/office/drawing/2014/main" id="{566BA91A-CB4D-44EC-BE1B-C525113BB4FF}"/>
              </a:ext>
            </a:extLst>
          </p:cNvPr>
          <p:cNvCxnSpPr>
            <a:cxnSpLocks/>
          </p:cNvCxnSpPr>
          <p:nvPr/>
        </p:nvCxnSpPr>
        <p:spPr>
          <a:xfrm>
            <a:off x="6182628" y="5321642"/>
            <a:ext cx="29896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12" name="Conector recto 511">
            <a:extLst>
              <a:ext uri="{FF2B5EF4-FFF2-40B4-BE49-F238E27FC236}">
                <a16:creationId xmlns:a16="http://schemas.microsoft.com/office/drawing/2014/main" id="{35931463-881E-420A-9A2B-3B34AAC393E1}"/>
              </a:ext>
            </a:extLst>
          </p:cNvPr>
          <p:cNvCxnSpPr>
            <a:cxnSpLocks/>
          </p:cNvCxnSpPr>
          <p:nvPr/>
        </p:nvCxnSpPr>
        <p:spPr>
          <a:xfrm>
            <a:off x="6334676" y="5321642"/>
            <a:ext cx="0" cy="47461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13" name="Conector recto 512">
            <a:extLst>
              <a:ext uri="{FF2B5EF4-FFF2-40B4-BE49-F238E27FC236}">
                <a16:creationId xmlns:a16="http://schemas.microsoft.com/office/drawing/2014/main" id="{22FE1089-E7F1-48EF-B309-27D29066FDC4}"/>
              </a:ext>
            </a:extLst>
          </p:cNvPr>
          <p:cNvCxnSpPr>
            <a:cxnSpLocks/>
          </p:cNvCxnSpPr>
          <p:nvPr/>
        </p:nvCxnSpPr>
        <p:spPr>
          <a:xfrm>
            <a:off x="6158148" y="5321642"/>
            <a:ext cx="0" cy="47461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14" name="Conector recto 513">
            <a:extLst>
              <a:ext uri="{FF2B5EF4-FFF2-40B4-BE49-F238E27FC236}">
                <a16:creationId xmlns:a16="http://schemas.microsoft.com/office/drawing/2014/main" id="{2CBCE13D-ED4D-4A3F-ACE2-013A0E971454}"/>
              </a:ext>
            </a:extLst>
          </p:cNvPr>
          <p:cNvCxnSpPr>
            <a:cxnSpLocks/>
          </p:cNvCxnSpPr>
          <p:nvPr/>
        </p:nvCxnSpPr>
        <p:spPr>
          <a:xfrm>
            <a:off x="6118562" y="5321642"/>
            <a:ext cx="0" cy="47461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15" name="Conector recto 514">
            <a:extLst>
              <a:ext uri="{FF2B5EF4-FFF2-40B4-BE49-F238E27FC236}">
                <a16:creationId xmlns:a16="http://schemas.microsoft.com/office/drawing/2014/main" id="{20208CB7-FCE0-45DD-B7E7-CDB930DEB95B}"/>
              </a:ext>
            </a:extLst>
          </p:cNvPr>
          <p:cNvCxnSpPr>
            <a:cxnSpLocks/>
          </p:cNvCxnSpPr>
          <p:nvPr/>
        </p:nvCxnSpPr>
        <p:spPr>
          <a:xfrm>
            <a:off x="6506275" y="5321642"/>
            <a:ext cx="0" cy="47461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16" name="Conector recto 515">
            <a:extLst>
              <a:ext uri="{FF2B5EF4-FFF2-40B4-BE49-F238E27FC236}">
                <a16:creationId xmlns:a16="http://schemas.microsoft.com/office/drawing/2014/main" id="{2215940B-E2D2-4CDB-93D7-0BFA98AFEEED}"/>
              </a:ext>
            </a:extLst>
          </p:cNvPr>
          <p:cNvCxnSpPr>
            <a:cxnSpLocks/>
          </p:cNvCxnSpPr>
          <p:nvPr/>
        </p:nvCxnSpPr>
        <p:spPr>
          <a:xfrm>
            <a:off x="6543291" y="5321642"/>
            <a:ext cx="0" cy="47461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17" name="Conector recto 516">
            <a:extLst>
              <a:ext uri="{FF2B5EF4-FFF2-40B4-BE49-F238E27FC236}">
                <a16:creationId xmlns:a16="http://schemas.microsoft.com/office/drawing/2014/main" id="{115F7CA8-5F39-4207-94FF-A2E31E699016}"/>
              </a:ext>
            </a:extLst>
          </p:cNvPr>
          <p:cNvCxnSpPr>
            <a:cxnSpLocks/>
          </p:cNvCxnSpPr>
          <p:nvPr/>
        </p:nvCxnSpPr>
        <p:spPr>
          <a:xfrm>
            <a:off x="6117027" y="5321642"/>
            <a:ext cx="41121"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18" name="Conector recto 517">
            <a:extLst>
              <a:ext uri="{FF2B5EF4-FFF2-40B4-BE49-F238E27FC236}">
                <a16:creationId xmlns:a16="http://schemas.microsoft.com/office/drawing/2014/main" id="{382F2033-DE69-4DA1-958F-6B6CDFD9993A}"/>
              </a:ext>
            </a:extLst>
          </p:cNvPr>
          <p:cNvCxnSpPr>
            <a:cxnSpLocks/>
          </p:cNvCxnSpPr>
          <p:nvPr/>
        </p:nvCxnSpPr>
        <p:spPr>
          <a:xfrm>
            <a:off x="6506276" y="5322303"/>
            <a:ext cx="41121"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19" name="Conector recto 518">
            <a:extLst>
              <a:ext uri="{FF2B5EF4-FFF2-40B4-BE49-F238E27FC236}">
                <a16:creationId xmlns:a16="http://schemas.microsoft.com/office/drawing/2014/main" id="{5EB1FDDD-5A62-4FA2-8777-B8DB7F0CFF98}"/>
              </a:ext>
            </a:extLst>
          </p:cNvPr>
          <p:cNvCxnSpPr>
            <a:cxnSpLocks/>
          </p:cNvCxnSpPr>
          <p:nvPr/>
        </p:nvCxnSpPr>
        <p:spPr>
          <a:xfrm>
            <a:off x="6849442" y="5190994"/>
            <a:ext cx="0" cy="10121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20" name="Conector recto 519">
            <a:extLst>
              <a:ext uri="{FF2B5EF4-FFF2-40B4-BE49-F238E27FC236}">
                <a16:creationId xmlns:a16="http://schemas.microsoft.com/office/drawing/2014/main" id="{9FA9F29B-15E8-441A-A57A-46646B66BE06}"/>
              </a:ext>
            </a:extLst>
          </p:cNvPr>
          <p:cNvCxnSpPr>
            <a:cxnSpLocks/>
          </p:cNvCxnSpPr>
          <p:nvPr/>
        </p:nvCxnSpPr>
        <p:spPr>
          <a:xfrm>
            <a:off x="6849681" y="5321642"/>
            <a:ext cx="0" cy="445775"/>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21" name="Conector recto 520">
            <a:extLst>
              <a:ext uri="{FF2B5EF4-FFF2-40B4-BE49-F238E27FC236}">
                <a16:creationId xmlns:a16="http://schemas.microsoft.com/office/drawing/2014/main" id="{ED9D73B7-5020-41DC-8061-C734358FE271}"/>
              </a:ext>
            </a:extLst>
          </p:cNvPr>
          <p:cNvCxnSpPr>
            <a:cxnSpLocks/>
          </p:cNvCxnSpPr>
          <p:nvPr/>
        </p:nvCxnSpPr>
        <p:spPr>
          <a:xfrm>
            <a:off x="6595706" y="5192191"/>
            <a:ext cx="249853"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22" name="Conector recto 521">
            <a:extLst>
              <a:ext uri="{FF2B5EF4-FFF2-40B4-BE49-F238E27FC236}">
                <a16:creationId xmlns:a16="http://schemas.microsoft.com/office/drawing/2014/main" id="{DDBF087F-9A61-4F91-A7A4-A27FD7AF24BA}"/>
              </a:ext>
            </a:extLst>
          </p:cNvPr>
          <p:cNvCxnSpPr>
            <a:cxnSpLocks/>
          </p:cNvCxnSpPr>
          <p:nvPr/>
        </p:nvCxnSpPr>
        <p:spPr>
          <a:xfrm>
            <a:off x="6600729" y="5321642"/>
            <a:ext cx="243474"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23" name="Conector recto 522">
            <a:extLst>
              <a:ext uri="{FF2B5EF4-FFF2-40B4-BE49-F238E27FC236}">
                <a16:creationId xmlns:a16="http://schemas.microsoft.com/office/drawing/2014/main" id="{F2893650-2C38-4993-9194-B2D09E7CEA22}"/>
              </a:ext>
            </a:extLst>
          </p:cNvPr>
          <p:cNvCxnSpPr>
            <a:cxnSpLocks/>
          </p:cNvCxnSpPr>
          <p:nvPr/>
        </p:nvCxnSpPr>
        <p:spPr>
          <a:xfrm>
            <a:off x="6595706" y="5289497"/>
            <a:ext cx="25373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24" name="Conector recto 523">
            <a:extLst>
              <a:ext uri="{FF2B5EF4-FFF2-40B4-BE49-F238E27FC236}">
                <a16:creationId xmlns:a16="http://schemas.microsoft.com/office/drawing/2014/main" id="{338C26CC-3B69-4D8D-9F83-2315A7A3C2D2}"/>
              </a:ext>
            </a:extLst>
          </p:cNvPr>
          <p:cNvCxnSpPr>
            <a:cxnSpLocks/>
          </p:cNvCxnSpPr>
          <p:nvPr/>
        </p:nvCxnSpPr>
        <p:spPr>
          <a:xfrm>
            <a:off x="6595706" y="5321642"/>
            <a:ext cx="0" cy="44444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25" name="Conector recto 524">
            <a:extLst>
              <a:ext uri="{FF2B5EF4-FFF2-40B4-BE49-F238E27FC236}">
                <a16:creationId xmlns:a16="http://schemas.microsoft.com/office/drawing/2014/main" id="{916D2243-2F0D-4E13-A0F4-CFBF4729CD6D}"/>
              </a:ext>
            </a:extLst>
          </p:cNvPr>
          <p:cNvCxnSpPr>
            <a:cxnSpLocks/>
          </p:cNvCxnSpPr>
          <p:nvPr/>
        </p:nvCxnSpPr>
        <p:spPr>
          <a:xfrm>
            <a:off x="6595706" y="5186024"/>
            <a:ext cx="0" cy="10121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26" name="Conector recto 525">
            <a:extLst>
              <a:ext uri="{FF2B5EF4-FFF2-40B4-BE49-F238E27FC236}">
                <a16:creationId xmlns:a16="http://schemas.microsoft.com/office/drawing/2014/main" id="{C1940C76-5F6C-4C7E-A190-538B7A0BA7F7}"/>
              </a:ext>
            </a:extLst>
          </p:cNvPr>
          <p:cNvCxnSpPr>
            <a:cxnSpLocks/>
          </p:cNvCxnSpPr>
          <p:nvPr/>
        </p:nvCxnSpPr>
        <p:spPr>
          <a:xfrm>
            <a:off x="3712589" y="5288454"/>
            <a:ext cx="2337878" cy="415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27" name="Conector recto 526">
            <a:extLst>
              <a:ext uri="{FF2B5EF4-FFF2-40B4-BE49-F238E27FC236}">
                <a16:creationId xmlns:a16="http://schemas.microsoft.com/office/drawing/2014/main" id="{45A7C227-75E3-4120-9949-3B5C7660BD09}"/>
              </a:ext>
            </a:extLst>
          </p:cNvPr>
          <p:cNvCxnSpPr>
            <a:cxnSpLocks/>
          </p:cNvCxnSpPr>
          <p:nvPr/>
        </p:nvCxnSpPr>
        <p:spPr>
          <a:xfrm>
            <a:off x="3712589" y="5208386"/>
            <a:ext cx="233787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529" name="Rectángulo 528">
            <a:extLst>
              <a:ext uri="{FF2B5EF4-FFF2-40B4-BE49-F238E27FC236}">
                <a16:creationId xmlns:a16="http://schemas.microsoft.com/office/drawing/2014/main" id="{AF7233CB-FCE2-4937-B4E0-4EAA51A7AAF3}"/>
              </a:ext>
            </a:extLst>
          </p:cNvPr>
          <p:cNvSpPr/>
          <p:nvPr/>
        </p:nvSpPr>
        <p:spPr>
          <a:xfrm>
            <a:off x="6092692" y="5766089"/>
            <a:ext cx="1180252" cy="6485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pic>
        <p:nvPicPr>
          <p:cNvPr id="40" name="Imagen 39">
            <a:extLst>
              <a:ext uri="{FF2B5EF4-FFF2-40B4-BE49-F238E27FC236}">
                <a16:creationId xmlns:a16="http://schemas.microsoft.com/office/drawing/2014/main" id="{46BA0DFE-BF17-476A-A308-3CC3B941ED1E}"/>
              </a:ext>
            </a:extLst>
          </p:cNvPr>
          <p:cNvPicPr>
            <a:picLocks noChangeAspect="1"/>
          </p:cNvPicPr>
          <p:nvPr/>
        </p:nvPicPr>
        <p:blipFill rotWithShape="1">
          <a:blip r:embed="rId11"/>
          <a:srcRect r="4845" b="93343"/>
          <a:stretch/>
        </p:blipFill>
        <p:spPr>
          <a:xfrm flipV="1">
            <a:off x="4100081" y="2264560"/>
            <a:ext cx="5223873" cy="63375"/>
          </a:xfrm>
          <a:prstGeom prst="rect">
            <a:avLst/>
          </a:prstGeom>
          <a:ln w="57150">
            <a:solidFill>
              <a:schemeClr val="tx1"/>
            </a:solidFill>
          </a:ln>
          <a:effectLst>
            <a:outerShdw blurRad="50800" dist="76200" dir="5400000" sx="99000" sy="99000" algn="t" rotWithShape="0">
              <a:prstClr val="black">
                <a:alpha val="80000"/>
              </a:prstClr>
            </a:outerShdw>
          </a:effectLst>
        </p:spPr>
      </p:pic>
      <p:pic>
        <p:nvPicPr>
          <p:cNvPr id="292" name="Imagen 291">
            <a:extLst>
              <a:ext uri="{FF2B5EF4-FFF2-40B4-BE49-F238E27FC236}">
                <a16:creationId xmlns:a16="http://schemas.microsoft.com/office/drawing/2014/main" id="{6ABD4F3A-43FD-4079-9465-ABCA95A71191}"/>
              </a:ext>
            </a:extLst>
          </p:cNvPr>
          <p:cNvPicPr>
            <a:picLocks noChangeAspect="1"/>
          </p:cNvPicPr>
          <p:nvPr/>
        </p:nvPicPr>
        <p:blipFill rotWithShape="1">
          <a:blip r:embed="rId11"/>
          <a:srcRect r="4845" b="93343"/>
          <a:stretch/>
        </p:blipFill>
        <p:spPr>
          <a:xfrm>
            <a:off x="3572038" y="2264353"/>
            <a:ext cx="6407338" cy="63331"/>
          </a:xfrm>
          <a:prstGeom prst="rect">
            <a:avLst/>
          </a:prstGeom>
          <a:ln w="57150">
            <a:solidFill>
              <a:schemeClr val="tx1"/>
            </a:solidFill>
          </a:ln>
          <a:effectLst/>
        </p:spPr>
      </p:pic>
      <p:sp>
        <p:nvSpPr>
          <p:cNvPr id="41" name="Triángulo rectángulo 40">
            <a:extLst>
              <a:ext uri="{FF2B5EF4-FFF2-40B4-BE49-F238E27FC236}">
                <a16:creationId xmlns:a16="http://schemas.microsoft.com/office/drawing/2014/main" id="{4EC46E0B-F5B0-43DD-AB4B-D3958C295B51}"/>
              </a:ext>
            </a:extLst>
          </p:cNvPr>
          <p:cNvSpPr/>
          <p:nvPr/>
        </p:nvSpPr>
        <p:spPr>
          <a:xfrm flipH="1" flipV="1">
            <a:off x="3391546" y="2300556"/>
            <a:ext cx="748063" cy="551924"/>
          </a:xfrm>
          <a:prstGeom prst="rtTriangle">
            <a:avLst/>
          </a:prstGeom>
          <a:solidFill>
            <a:schemeClr val="tx1">
              <a:alpha val="55000"/>
            </a:schemeClr>
          </a:solidFill>
          <a:ln>
            <a:noFill/>
          </a:ln>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42" name="Rectángulo 41">
            <a:extLst>
              <a:ext uri="{FF2B5EF4-FFF2-40B4-BE49-F238E27FC236}">
                <a16:creationId xmlns:a16="http://schemas.microsoft.com/office/drawing/2014/main" id="{69E89552-A422-49BE-B0B2-93B78FDE1B91}"/>
              </a:ext>
            </a:extLst>
          </p:cNvPr>
          <p:cNvSpPr/>
          <p:nvPr/>
        </p:nvSpPr>
        <p:spPr>
          <a:xfrm>
            <a:off x="4150861" y="2391702"/>
            <a:ext cx="35317" cy="99166"/>
          </a:xfrm>
          <a:prstGeom prst="rect">
            <a:avLst/>
          </a:prstGeom>
          <a:solidFill>
            <a:schemeClr val="tx1">
              <a:lumMod val="95000"/>
              <a:lumOff val="5000"/>
              <a:alpha val="55000"/>
            </a:scheme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43" name="Rectángulo 42">
            <a:extLst>
              <a:ext uri="{FF2B5EF4-FFF2-40B4-BE49-F238E27FC236}">
                <a16:creationId xmlns:a16="http://schemas.microsoft.com/office/drawing/2014/main" id="{0ED60D4D-D094-42DA-A448-2CA6B6197017}"/>
              </a:ext>
            </a:extLst>
          </p:cNvPr>
          <p:cNvSpPr/>
          <p:nvPr/>
        </p:nvSpPr>
        <p:spPr>
          <a:xfrm>
            <a:off x="3703773" y="5201810"/>
            <a:ext cx="35317" cy="99166"/>
          </a:xfrm>
          <a:prstGeom prst="rect">
            <a:avLst/>
          </a:prstGeom>
          <a:solidFill>
            <a:schemeClr val="tx1">
              <a:lumMod val="95000"/>
              <a:lumOff val="5000"/>
              <a:alpha val="55000"/>
            </a:scheme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44" name="Rectángulo 43">
            <a:extLst>
              <a:ext uri="{FF2B5EF4-FFF2-40B4-BE49-F238E27FC236}">
                <a16:creationId xmlns:a16="http://schemas.microsoft.com/office/drawing/2014/main" id="{5F5FFA75-ADE1-49E6-BF85-9E212A0FA895}"/>
              </a:ext>
            </a:extLst>
          </p:cNvPr>
          <p:cNvSpPr/>
          <p:nvPr/>
        </p:nvSpPr>
        <p:spPr>
          <a:xfrm>
            <a:off x="4171685" y="2393026"/>
            <a:ext cx="5123154" cy="39867"/>
          </a:xfrm>
          <a:prstGeom prst="rect">
            <a:avLst/>
          </a:prstGeom>
          <a:solidFill>
            <a:schemeClr val="tx1">
              <a:alpha val="55000"/>
            </a:scheme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45" name="Rectángulo 44">
            <a:extLst>
              <a:ext uri="{FF2B5EF4-FFF2-40B4-BE49-F238E27FC236}">
                <a16:creationId xmlns:a16="http://schemas.microsoft.com/office/drawing/2014/main" id="{E034E11E-6C92-4494-A012-6EFFCC11E961}"/>
              </a:ext>
            </a:extLst>
          </p:cNvPr>
          <p:cNvSpPr/>
          <p:nvPr/>
        </p:nvSpPr>
        <p:spPr>
          <a:xfrm>
            <a:off x="3721405" y="5201689"/>
            <a:ext cx="2335648" cy="39867"/>
          </a:xfrm>
          <a:prstGeom prst="rect">
            <a:avLst/>
          </a:prstGeom>
          <a:solidFill>
            <a:schemeClr val="tx1">
              <a:alpha val="55000"/>
            </a:scheme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46" name="Rectángulo 45">
            <a:extLst>
              <a:ext uri="{FF2B5EF4-FFF2-40B4-BE49-F238E27FC236}">
                <a16:creationId xmlns:a16="http://schemas.microsoft.com/office/drawing/2014/main" id="{0A9F77E2-9E69-473B-9DB9-DC995FCF3CCD}"/>
              </a:ext>
            </a:extLst>
          </p:cNvPr>
          <p:cNvSpPr/>
          <p:nvPr/>
        </p:nvSpPr>
        <p:spPr>
          <a:xfrm>
            <a:off x="6037442" y="5131983"/>
            <a:ext cx="575067" cy="672960"/>
          </a:xfrm>
          <a:prstGeom prst="rect">
            <a:avLst/>
          </a:prstGeom>
          <a:solidFill>
            <a:schemeClr val="tx1">
              <a:alpha val="51000"/>
            </a:schemeClr>
          </a:solidFill>
          <a:ln>
            <a:noFill/>
          </a:ln>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47" name="Rectángulo 46">
            <a:extLst>
              <a:ext uri="{FF2B5EF4-FFF2-40B4-BE49-F238E27FC236}">
                <a16:creationId xmlns:a16="http://schemas.microsoft.com/office/drawing/2014/main" id="{27C06AF1-B3FD-4133-82A5-FB2825170ED6}"/>
              </a:ext>
            </a:extLst>
          </p:cNvPr>
          <p:cNvSpPr/>
          <p:nvPr/>
        </p:nvSpPr>
        <p:spPr>
          <a:xfrm>
            <a:off x="6526693" y="5124799"/>
            <a:ext cx="1044152" cy="300697"/>
          </a:xfrm>
          <a:prstGeom prst="rect">
            <a:avLst/>
          </a:prstGeom>
          <a:solidFill>
            <a:schemeClr val="tx1">
              <a:alpha val="51000"/>
            </a:schemeClr>
          </a:solidFill>
          <a:ln>
            <a:noFill/>
          </a:ln>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cxnSp>
        <p:nvCxnSpPr>
          <p:cNvPr id="580" name="Conector recto 579">
            <a:extLst>
              <a:ext uri="{FF2B5EF4-FFF2-40B4-BE49-F238E27FC236}">
                <a16:creationId xmlns:a16="http://schemas.microsoft.com/office/drawing/2014/main" id="{44084156-03E7-483B-87E0-6EA38953C689}"/>
              </a:ext>
            </a:extLst>
          </p:cNvPr>
          <p:cNvCxnSpPr>
            <a:cxnSpLocks/>
          </p:cNvCxnSpPr>
          <p:nvPr/>
        </p:nvCxnSpPr>
        <p:spPr>
          <a:xfrm flipV="1">
            <a:off x="6880511" y="5164068"/>
            <a:ext cx="0" cy="6171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pic>
        <p:nvPicPr>
          <p:cNvPr id="536" name="Picture 2" descr="Fondo De Textura De Hormigón Blanco Fotos, Retratos, Imágenes Y Fotografía  De Archivo Libres De Derecho. Image 44757352.">
            <a:extLst>
              <a:ext uri="{FF2B5EF4-FFF2-40B4-BE49-F238E27FC236}">
                <a16:creationId xmlns:a16="http://schemas.microsoft.com/office/drawing/2014/main" id="{5C4511C3-01C5-4DD7-AA78-6B3A7EC841C0}"/>
              </a:ext>
            </a:extLst>
          </p:cNvPr>
          <p:cNvPicPr>
            <a:picLocks noChangeAspect="1" noChangeArrowheads="1"/>
          </p:cNvPicPr>
          <p:nvPr/>
        </p:nvPicPr>
        <p:blipFill>
          <a:blip r:embed="rId8">
            <a:extLst>
              <a:ext uri="{BEBA8EAE-BF5A-486C-A8C5-ECC9F3942E4B}">
                <a14:imgProps xmlns:a14="http://schemas.microsoft.com/office/drawing/2010/main">
                  <a14:imgLayer r:embed="rId9">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2640802" y="2929413"/>
            <a:ext cx="1457076" cy="29910"/>
          </a:xfrm>
          <a:prstGeom prst="rect">
            <a:avLst/>
          </a:prstGeom>
          <a:noFill/>
          <a:extLst>
            <a:ext uri="{909E8E84-426E-40DD-AFC4-6F175D3DCCD1}">
              <a14:hiddenFill xmlns:a14="http://schemas.microsoft.com/office/drawing/2010/main">
                <a:solidFill>
                  <a:srgbClr val="FFFFFF"/>
                </a:solidFill>
              </a14:hiddenFill>
            </a:ext>
          </a:extLst>
        </p:spPr>
      </p:pic>
      <p:pic>
        <p:nvPicPr>
          <p:cNvPr id="294" name="Imagen 293">
            <a:extLst>
              <a:ext uri="{FF2B5EF4-FFF2-40B4-BE49-F238E27FC236}">
                <a16:creationId xmlns:a16="http://schemas.microsoft.com/office/drawing/2014/main" id="{2E67D50D-34BF-48F2-851D-605198659F6A}"/>
              </a:ext>
            </a:extLst>
          </p:cNvPr>
          <p:cNvPicPr>
            <a:picLocks noChangeAspect="1"/>
          </p:cNvPicPr>
          <p:nvPr/>
        </p:nvPicPr>
        <p:blipFill rotWithShape="1">
          <a:blip r:embed="rId11"/>
          <a:srcRect r="4845" b="93343"/>
          <a:stretch/>
        </p:blipFill>
        <p:spPr>
          <a:xfrm rot="5400000">
            <a:off x="9604062" y="2579387"/>
            <a:ext cx="690349" cy="60279"/>
          </a:xfrm>
          <a:prstGeom prst="rect">
            <a:avLst/>
          </a:prstGeom>
          <a:ln w="57150">
            <a:noFill/>
          </a:ln>
          <a:effectLst/>
        </p:spPr>
      </p:pic>
      <p:cxnSp>
        <p:nvCxnSpPr>
          <p:cNvPr id="298" name="Conector recto 297">
            <a:extLst>
              <a:ext uri="{FF2B5EF4-FFF2-40B4-BE49-F238E27FC236}">
                <a16:creationId xmlns:a16="http://schemas.microsoft.com/office/drawing/2014/main" id="{41FB0FB7-22CD-4E3B-88DA-258980673779}"/>
              </a:ext>
            </a:extLst>
          </p:cNvPr>
          <p:cNvCxnSpPr>
            <a:cxnSpLocks/>
          </p:cNvCxnSpPr>
          <p:nvPr/>
        </p:nvCxnSpPr>
        <p:spPr>
          <a:xfrm>
            <a:off x="2907491" y="2951513"/>
            <a:ext cx="485252"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9" name="Conector recto 298">
            <a:extLst>
              <a:ext uri="{FF2B5EF4-FFF2-40B4-BE49-F238E27FC236}">
                <a16:creationId xmlns:a16="http://schemas.microsoft.com/office/drawing/2014/main" id="{BA019987-A20B-47B8-A470-B5B73EA7B64D}"/>
              </a:ext>
            </a:extLst>
          </p:cNvPr>
          <p:cNvCxnSpPr>
            <a:cxnSpLocks/>
          </p:cNvCxnSpPr>
          <p:nvPr/>
        </p:nvCxnSpPr>
        <p:spPr>
          <a:xfrm>
            <a:off x="3258264" y="2942968"/>
            <a:ext cx="293915"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0" name="Conector recto 299">
            <a:extLst>
              <a:ext uri="{FF2B5EF4-FFF2-40B4-BE49-F238E27FC236}">
                <a16:creationId xmlns:a16="http://schemas.microsoft.com/office/drawing/2014/main" id="{8C502D30-1F64-4DFE-9BA5-6A82A133CA0B}"/>
              </a:ext>
            </a:extLst>
          </p:cNvPr>
          <p:cNvCxnSpPr>
            <a:cxnSpLocks/>
          </p:cNvCxnSpPr>
          <p:nvPr/>
        </p:nvCxnSpPr>
        <p:spPr>
          <a:xfrm>
            <a:off x="3459289" y="2929412"/>
            <a:ext cx="641796" cy="37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1" name="Conector recto 300">
            <a:extLst>
              <a:ext uri="{FF2B5EF4-FFF2-40B4-BE49-F238E27FC236}">
                <a16:creationId xmlns:a16="http://schemas.microsoft.com/office/drawing/2014/main" id="{0E2DBD91-1785-4D00-8B15-6AA05C0EF119}"/>
              </a:ext>
            </a:extLst>
          </p:cNvPr>
          <p:cNvCxnSpPr>
            <a:cxnSpLocks/>
          </p:cNvCxnSpPr>
          <p:nvPr/>
        </p:nvCxnSpPr>
        <p:spPr>
          <a:xfrm flipH="1">
            <a:off x="3258266" y="2929787"/>
            <a:ext cx="509451" cy="30545"/>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2" name="Conector recto 301">
            <a:extLst>
              <a:ext uri="{FF2B5EF4-FFF2-40B4-BE49-F238E27FC236}">
                <a16:creationId xmlns:a16="http://schemas.microsoft.com/office/drawing/2014/main" id="{AB7F8913-55B2-4D0A-8A2E-40994EA0666A}"/>
              </a:ext>
            </a:extLst>
          </p:cNvPr>
          <p:cNvCxnSpPr/>
          <p:nvPr/>
        </p:nvCxnSpPr>
        <p:spPr>
          <a:xfrm>
            <a:off x="3258579" y="2940968"/>
            <a:ext cx="0" cy="881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3" name="Conector recto 302">
            <a:extLst>
              <a:ext uri="{FF2B5EF4-FFF2-40B4-BE49-F238E27FC236}">
                <a16:creationId xmlns:a16="http://schemas.microsoft.com/office/drawing/2014/main" id="{BF184923-8410-4958-BE53-3426761CF5B6}"/>
              </a:ext>
            </a:extLst>
          </p:cNvPr>
          <p:cNvCxnSpPr>
            <a:cxnSpLocks/>
          </p:cNvCxnSpPr>
          <p:nvPr/>
        </p:nvCxnSpPr>
        <p:spPr>
          <a:xfrm flipV="1">
            <a:off x="2907670" y="2951513"/>
            <a:ext cx="0" cy="8315"/>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4" name="Conector recto 303">
            <a:extLst>
              <a:ext uri="{FF2B5EF4-FFF2-40B4-BE49-F238E27FC236}">
                <a16:creationId xmlns:a16="http://schemas.microsoft.com/office/drawing/2014/main" id="{5AA9764F-5C47-4020-8A09-3EA2B73F1750}"/>
              </a:ext>
            </a:extLst>
          </p:cNvPr>
          <p:cNvCxnSpPr>
            <a:cxnSpLocks/>
          </p:cNvCxnSpPr>
          <p:nvPr/>
        </p:nvCxnSpPr>
        <p:spPr>
          <a:xfrm flipV="1">
            <a:off x="3459289" y="2927251"/>
            <a:ext cx="0" cy="13716"/>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37" name="Conector recto 536">
            <a:extLst>
              <a:ext uri="{FF2B5EF4-FFF2-40B4-BE49-F238E27FC236}">
                <a16:creationId xmlns:a16="http://schemas.microsoft.com/office/drawing/2014/main" id="{2A5D7A5C-7B7C-41C9-AFD8-2CCCA0C44700}"/>
              </a:ext>
            </a:extLst>
          </p:cNvPr>
          <p:cNvCxnSpPr>
            <a:cxnSpLocks/>
          </p:cNvCxnSpPr>
          <p:nvPr/>
        </p:nvCxnSpPr>
        <p:spPr>
          <a:xfrm>
            <a:off x="3675612" y="5742817"/>
            <a:ext cx="2398207" cy="284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43" name="Conector recto 542">
            <a:extLst>
              <a:ext uri="{FF2B5EF4-FFF2-40B4-BE49-F238E27FC236}">
                <a16:creationId xmlns:a16="http://schemas.microsoft.com/office/drawing/2014/main" id="{9783DC09-4A0D-439B-8362-703F3D874ACA}"/>
              </a:ext>
            </a:extLst>
          </p:cNvPr>
          <p:cNvCxnSpPr/>
          <p:nvPr/>
        </p:nvCxnSpPr>
        <p:spPr>
          <a:xfrm flipH="1" flipV="1">
            <a:off x="2634732" y="2927064"/>
            <a:ext cx="938868" cy="37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44" name="Conector recto 543">
            <a:extLst>
              <a:ext uri="{FF2B5EF4-FFF2-40B4-BE49-F238E27FC236}">
                <a16:creationId xmlns:a16="http://schemas.microsoft.com/office/drawing/2014/main" id="{8782B0E4-0F94-4E0C-86B1-305EB42E91BC}"/>
              </a:ext>
            </a:extLst>
          </p:cNvPr>
          <p:cNvCxnSpPr>
            <a:cxnSpLocks/>
          </p:cNvCxnSpPr>
          <p:nvPr/>
        </p:nvCxnSpPr>
        <p:spPr>
          <a:xfrm flipH="1" flipV="1">
            <a:off x="4115869" y="2933249"/>
            <a:ext cx="5215105" cy="86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pic>
        <p:nvPicPr>
          <p:cNvPr id="420" name="Imagen 419">
            <a:extLst>
              <a:ext uri="{FF2B5EF4-FFF2-40B4-BE49-F238E27FC236}">
                <a16:creationId xmlns:a16="http://schemas.microsoft.com/office/drawing/2014/main" id="{2DA1865A-67E9-496F-A9BF-E321DEF298BE}"/>
              </a:ext>
            </a:extLst>
          </p:cNvPr>
          <p:cNvPicPr>
            <a:picLocks noChangeAspect="1"/>
          </p:cNvPicPr>
          <p:nvPr/>
        </p:nvPicPr>
        <p:blipFill rotWithShape="1">
          <a:blip r:embed="rId11">
            <a:duotone>
              <a:schemeClr val="bg2">
                <a:shade val="45000"/>
                <a:satMod val="135000"/>
              </a:schemeClr>
              <a:prstClr val="white"/>
            </a:duotone>
          </a:blip>
          <a:srcRect r="4845" b="93343"/>
          <a:stretch/>
        </p:blipFill>
        <p:spPr>
          <a:xfrm>
            <a:off x="2575430" y="2026785"/>
            <a:ext cx="2179384" cy="58783"/>
          </a:xfrm>
          <a:prstGeom prst="rect">
            <a:avLst/>
          </a:prstGeom>
          <a:ln w="19050">
            <a:solidFill>
              <a:schemeClr val="tx1"/>
            </a:solidFill>
          </a:ln>
          <a:effectLst>
            <a:outerShdw blurRad="50800" dist="38100" dir="5400000" algn="t" rotWithShape="0">
              <a:prstClr val="black">
                <a:alpha val="40000"/>
              </a:prstClr>
            </a:outerShdw>
          </a:effectLst>
        </p:spPr>
      </p:pic>
      <p:cxnSp>
        <p:nvCxnSpPr>
          <p:cNvPr id="530" name="Conector recto 529">
            <a:extLst>
              <a:ext uri="{FF2B5EF4-FFF2-40B4-BE49-F238E27FC236}">
                <a16:creationId xmlns:a16="http://schemas.microsoft.com/office/drawing/2014/main" id="{E5103420-6992-4B04-B1A0-3981BF5C45BB}"/>
              </a:ext>
            </a:extLst>
          </p:cNvPr>
          <p:cNvCxnSpPr>
            <a:cxnSpLocks/>
          </p:cNvCxnSpPr>
          <p:nvPr/>
        </p:nvCxnSpPr>
        <p:spPr>
          <a:xfrm flipV="1">
            <a:off x="2643328" y="2100450"/>
            <a:ext cx="0" cy="15660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31" name="Conector recto 530">
            <a:extLst>
              <a:ext uri="{FF2B5EF4-FFF2-40B4-BE49-F238E27FC236}">
                <a16:creationId xmlns:a16="http://schemas.microsoft.com/office/drawing/2014/main" id="{9DE3D7C4-853B-4CCB-A291-318A193A8388}"/>
              </a:ext>
            </a:extLst>
          </p:cNvPr>
          <p:cNvCxnSpPr>
            <a:cxnSpLocks/>
          </p:cNvCxnSpPr>
          <p:nvPr/>
        </p:nvCxnSpPr>
        <p:spPr>
          <a:xfrm>
            <a:off x="2683830" y="2124944"/>
            <a:ext cx="293423" cy="754"/>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32" name="Conector recto 531">
            <a:extLst>
              <a:ext uri="{FF2B5EF4-FFF2-40B4-BE49-F238E27FC236}">
                <a16:creationId xmlns:a16="http://schemas.microsoft.com/office/drawing/2014/main" id="{2A00CEBD-D875-4146-8D34-6FD7CA79DCB1}"/>
              </a:ext>
            </a:extLst>
          </p:cNvPr>
          <p:cNvCxnSpPr>
            <a:cxnSpLocks/>
          </p:cNvCxnSpPr>
          <p:nvPr/>
        </p:nvCxnSpPr>
        <p:spPr>
          <a:xfrm>
            <a:off x="2683830" y="2222783"/>
            <a:ext cx="294156" cy="1814"/>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33" name="Conector recto 532">
            <a:extLst>
              <a:ext uri="{FF2B5EF4-FFF2-40B4-BE49-F238E27FC236}">
                <a16:creationId xmlns:a16="http://schemas.microsoft.com/office/drawing/2014/main" id="{43118744-C6FE-411C-B609-CCAC8079E955}"/>
              </a:ext>
            </a:extLst>
          </p:cNvPr>
          <p:cNvCxnSpPr>
            <a:cxnSpLocks/>
          </p:cNvCxnSpPr>
          <p:nvPr/>
        </p:nvCxnSpPr>
        <p:spPr>
          <a:xfrm>
            <a:off x="2976813" y="2123570"/>
            <a:ext cx="1" cy="101027"/>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34" name="Conector recto 533">
            <a:extLst>
              <a:ext uri="{FF2B5EF4-FFF2-40B4-BE49-F238E27FC236}">
                <a16:creationId xmlns:a16="http://schemas.microsoft.com/office/drawing/2014/main" id="{7BCF4965-449D-48F3-88AB-AA2F4FFF1524}"/>
              </a:ext>
            </a:extLst>
          </p:cNvPr>
          <p:cNvCxnSpPr>
            <a:cxnSpLocks/>
          </p:cNvCxnSpPr>
          <p:nvPr/>
        </p:nvCxnSpPr>
        <p:spPr>
          <a:xfrm>
            <a:off x="2681321" y="2125697"/>
            <a:ext cx="1" cy="101027"/>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35" name="Conector recto 534">
            <a:extLst>
              <a:ext uri="{FF2B5EF4-FFF2-40B4-BE49-F238E27FC236}">
                <a16:creationId xmlns:a16="http://schemas.microsoft.com/office/drawing/2014/main" id="{69B8AC06-2E72-4518-AE89-6A08F069E98A}"/>
              </a:ext>
            </a:extLst>
          </p:cNvPr>
          <p:cNvCxnSpPr>
            <a:cxnSpLocks/>
          </p:cNvCxnSpPr>
          <p:nvPr/>
        </p:nvCxnSpPr>
        <p:spPr>
          <a:xfrm>
            <a:off x="3007293" y="2127548"/>
            <a:ext cx="289677"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38" name="Conector recto 537">
            <a:extLst>
              <a:ext uri="{FF2B5EF4-FFF2-40B4-BE49-F238E27FC236}">
                <a16:creationId xmlns:a16="http://schemas.microsoft.com/office/drawing/2014/main" id="{1A76B7BE-CB0C-4778-A44B-46D1D1EEFB0A}"/>
              </a:ext>
            </a:extLst>
          </p:cNvPr>
          <p:cNvCxnSpPr>
            <a:cxnSpLocks/>
          </p:cNvCxnSpPr>
          <p:nvPr/>
        </p:nvCxnSpPr>
        <p:spPr>
          <a:xfrm flipV="1">
            <a:off x="3004637" y="2222783"/>
            <a:ext cx="296181" cy="1"/>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39" name="Conector recto 538">
            <a:extLst>
              <a:ext uri="{FF2B5EF4-FFF2-40B4-BE49-F238E27FC236}">
                <a16:creationId xmlns:a16="http://schemas.microsoft.com/office/drawing/2014/main" id="{A34FE184-0D26-4B8F-8CC9-D00DEF34FE57}"/>
              </a:ext>
            </a:extLst>
          </p:cNvPr>
          <p:cNvCxnSpPr>
            <a:cxnSpLocks/>
          </p:cNvCxnSpPr>
          <p:nvPr/>
        </p:nvCxnSpPr>
        <p:spPr>
          <a:xfrm>
            <a:off x="3297320" y="2125697"/>
            <a:ext cx="1" cy="101027"/>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40" name="Conector recto 539">
            <a:extLst>
              <a:ext uri="{FF2B5EF4-FFF2-40B4-BE49-F238E27FC236}">
                <a16:creationId xmlns:a16="http://schemas.microsoft.com/office/drawing/2014/main" id="{87380A3F-7746-4358-A787-E18B7C9FC078}"/>
              </a:ext>
            </a:extLst>
          </p:cNvPr>
          <p:cNvCxnSpPr>
            <a:cxnSpLocks/>
          </p:cNvCxnSpPr>
          <p:nvPr/>
        </p:nvCxnSpPr>
        <p:spPr>
          <a:xfrm>
            <a:off x="3004638" y="2122816"/>
            <a:ext cx="0" cy="103909"/>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41" name="Conector recto 540">
            <a:extLst>
              <a:ext uri="{FF2B5EF4-FFF2-40B4-BE49-F238E27FC236}">
                <a16:creationId xmlns:a16="http://schemas.microsoft.com/office/drawing/2014/main" id="{832203E3-DDCC-4372-900E-A2BAD83AF41B}"/>
              </a:ext>
            </a:extLst>
          </p:cNvPr>
          <p:cNvCxnSpPr>
            <a:cxnSpLocks/>
          </p:cNvCxnSpPr>
          <p:nvPr/>
        </p:nvCxnSpPr>
        <p:spPr>
          <a:xfrm flipV="1">
            <a:off x="3339342" y="2122816"/>
            <a:ext cx="328082" cy="2881"/>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42" name="Conector recto 541">
            <a:extLst>
              <a:ext uri="{FF2B5EF4-FFF2-40B4-BE49-F238E27FC236}">
                <a16:creationId xmlns:a16="http://schemas.microsoft.com/office/drawing/2014/main" id="{610DF793-B2EB-4BF5-B718-8E1E13F52DC0}"/>
              </a:ext>
            </a:extLst>
          </p:cNvPr>
          <p:cNvCxnSpPr>
            <a:cxnSpLocks/>
          </p:cNvCxnSpPr>
          <p:nvPr/>
        </p:nvCxnSpPr>
        <p:spPr>
          <a:xfrm flipV="1">
            <a:off x="3340116" y="2218848"/>
            <a:ext cx="327308" cy="245"/>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45" name="Conector recto 544">
            <a:extLst>
              <a:ext uri="{FF2B5EF4-FFF2-40B4-BE49-F238E27FC236}">
                <a16:creationId xmlns:a16="http://schemas.microsoft.com/office/drawing/2014/main" id="{D1177927-FFED-4DAF-9FE2-B39612CEF588}"/>
              </a:ext>
            </a:extLst>
          </p:cNvPr>
          <p:cNvCxnSpPr>
            <a:cxnSpLocks/>
          </p:cNvCxnSpPr>
          <p:nvPr/>
        </p:nvCxnSpPr>
        <p:spPr>
          <a:xfrm>
            <a:off x="3666496" y="2119670"/>
            <a:ext cx="1" cy="101027"/>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46" name="Conector recto 545">
            <a:extLst>
              <a:ext uri="{FF2B5EF4-FFF2-40B4-BE49-F238E27FC236}">
                <a16:creationId xmlns:a16="http://schemas.microsoft.com/office/drawing/2014/main" id="{9A6F5FDB-CB06-4033-A226-3197CAB91A4E}"/>
              </a:ext>
            </a:extLst>
          </p:cNvPr>
          <p:cNvCxnSpPr>
            <a:cxnSpLocks/>
          </p:cNvCxnSpPr>
          <p:nvPr/>
        </p:nvCxnSpPr>
        <p:spPr>
          <a:xfrm>
            <a:off x="3339341" y="2121840"/>
            <a:ext cx="1" cy="101027"/>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47" name="Conector recto 546">
            <a:extLst>
              <a:ext uri="{FF2B5EF4-FFF2-40B4-BE49-F238E27FC236}">
                <a16:creationId xmlns:a16="http://schemas.microsoft.com/office/drawing/2014/main" id="{72AD9650-D0FC-4984-9F7E-AA43C42904FA}"/>
              </a:ext>
            </a:extLst>
          </p:cNvPr>
          <p:cNvCxnSpPr>
            <a:cxnSpLocks/>
          </p:cNvCxnSpPr>
          <p:nvPr/>
        </p:nvCxnSpPr>
        <p:spPr>
          <a:xfrm>
            <a:off x="4388907" y="2121755"/>
            <a:ext cx="313087" cy="1061"/>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48" name="Conector recto 547">
            <a:extLst>
              <a:ext uri="{FF2B5EF4-FFF2-40B4-BE49-F238E27FC236}">
                <a16:creationId xmlns:a16="http://schemas.microsoft.com/office/drawing/2014/main" id="{F470090E-E271-4A03-83FA-C8F8B6D9A2C5}"/>
              </a:ext>
            </a:extLst>
          </p:cNvPr>
          <p:cNvCxnSpPr>
            <a:cxnSpLocks/>
          </p:cNvCxnSpPr>
          <p:nvPr/>
        </p:nvCxnSpPr>
        <p:spPr>
          <a:xfrm flipV="1">
            <a:off x="4382256" y="2219750"/>
            <a:ext cx="322219" cy="135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49" name="Conector recto 548">
            <a:extLst>
              <a:ext uri="{FF2B5EF4-FFF2-40B4-BE49-F238E27FC236}">
                <a16:creationId xmlns:a16="http://schemas.microsoft.com/office/drawing/2014/main" id="{F977CB8F-3CBC-4701-85B8-1A14EA3822EF}"/>
              </a:ext>
            </a:extLst>
          </p:cNvPr>
          <p:cNvCxnSpPr>
            <a:cxnSpLocks/>
          </p:cNvCxnSpPr>
          <p:nvPr/>
        </p:nvCxnSpPr>
        <p:spPr>
          <a:xfrm>
            <a:off x="4706672" y="2119628"/>
            <a:ext cx="1" cy="101027"/>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50" name="Conector recto 549">
            <a:extLst>
              <a:ext uri="{FF2B5EF4-FFF2-40B4-BE49-F238E27FC236}">
                <a16:creationId xmlns:a16="http://schemas.microsoft.com/office/drawing/2014/main" id="{B99EEB7C-2B6F-4D84-A651-408A24D797D8}"/>
              </a:ext>
            </a:extLst>
          </p:cNvPr>
          <p:cNvCxnSpPr>
            <a:cxnSpLocks/>
          </p:cNvCxnSpPr>
          <p:nvPr/>
        </p:nvCxnSpPr>
        <p:spPr>
          <a:xfrm>
            <a:off x="4388908" y="2123570"/>
            <a:ext cx="1" cy="101027"/>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51" name="Conector recto 550">
            <a:extLst>
              <a:ext uri="{FF2B5EF4-FFF2-40B4-BE49-F238E27FC236}">
                <a16:creationId xmlns:a16="http://schemas.microsoft.com/office/drawing/2014/main" id="{1FCE5F68-BFDF-41B2-BF5D-EA8C8B0743F7}"/>
              </a:ext>
            </a:extLst>
          </p:cNvPr>
          <p:cNvCxnSpPr>
            <a:cxnSpLocks/>
          </p:cNvCxnSpPr>
          <p:nvPr/>
        </p:nvCxnSpPr>
        <p:spPr>
          <a:xfrm>
            <a:off x="4045390" y="2119628"/>
            <a:ext cx="314935" cy="644"/>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52" name="Conector recto 551">
            <a:extLst>
              <a:ext uri="{FF2B5EF4-FFF2-40B4-BE49-F238E27FC236}">
                <a16:creationId xmlns:a16="http://schemas.microsoft.com/office/drawing/2014/main" id="{4F24D3B5-0B48-4D03-AFC4-739F1449EA2D}"/>
              </a:ext>
            </a:extLst>
          </p:cNvPr>
          <p:cNvCxnSpPr>
            <a:cxnSpLocks/>
          </p:cNvCxnSpPr>
          <p:nvPr/>
        </p:nvCxnSpPr>
        <p:spPr>
          <a:xfrm>
            <a:off x="4049400" y="2218848"/>
            <a:ext cx="307502"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53" name="Conector recto 552">
            <a:extLst>
              <a:ext uri="{FF2B5EF4-FFF2-40B4-BE49-F238E27FC236}">
                <a16:creationId xmlns:a16="http://schemas.microsoft.com/office/drawing/2014/main" id="{951B3DDA-EBBF-4A33-8CB2-68435309CEB6}"/>
              </a:ext>
            </a:extLst>
          </p:cNvPr>
          <p:cNvCxnSpPr>
            <a:cxnSpLocks/>
          </p:cNvCxnSpPr>
          <p:nvPr/>
        </p:nvCxnSpPr>
        <p:spPr>
          <a:xfrm>
            <a:off x="4360325" y="2116783"/>
            <a:ext cx="1" cy="101027"/>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54" name="Conector recto 553">
            <a:extLst>
              <a:ext uri="{FF2B5EF4-FFF2-40B4-BE49-F238E27FC236}">
                <a16:creationId xmlns:a16="http://schemas.microsoft.com/office/drawing/2014/main" id="{5FE49A25-1049-4C4C-8504-129270904F0F}"/>
              </a:ext>
            </a:extLst>
          </p:cNvPr>
          <p:cNvCxnSpPr>
            <a:cxnSpLocks/>
          </p:cNvCxnSpPr>
          <p:nvPr/>
        </p:nvCxnSpPr>
        <p:spPr>
          <a:xfrm>
            <a:off x="4048974" y="2121402"/>
            <a:ext cx="0" cy="92369"/>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55" name="Conector recto 554">
            <a:extLst>
              <a:ext uri="{FF2B5EF4-FFF2-40B4-BE49-F238E27FC236}">
                <a16:creationId xmlns:a16="http://schemas.microsoft.com/office/drawing/2014/main" id="{31CFCCF5-C71F-4F1B-BF71-982A66041D18}"/>
              </a:ext>
            </a:extLst>
          </p:cNvPr>
          <p:cNvCxnSpPr>
            <a:cxnSpLocks/>
          </p:cNvCxnSpPr>
          <p:nvPr/>
        </p:nvCxnSpPr>
        <p:spPr>
          <a:xfrm>
            <a:off x="3697475" y="2120271"/>
            <a:ext cx="319032"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56" name="Conector recto 555">
            <a:extLst>
              <a:ext uri="{FF2B5EF4-FFF2-40B4-BE49-F238E27FC236}">
                <a16:creationId xmlns:a16="http://schemas.microsoft.com/office/drawing/2014/main" id="{298E3D57-836E-46C0-8E49-4EF68738B84E}"/>
              </a:ext>
            </a:extLst>
          </p:cNvPr>
          <p:cNvCxnSpPr>
            <a:cxnSpLocks/>
          </p:cNvCxnSpPr>
          <p:nvPr/>
        </p:nvCxnSpPr>
        <p:spPr>
          <a:xfrm>
            <a:off x="3694968" y="2219750"/>
            <a:ext cx="323738" cy="1"/>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57" name="Conector recto 556">
            <a:extLst>
              <a:ext uri="{FF2B5EF4-FFF2-40B4-BE49-F238E27FC236}">
                <a16:creationId xmlns:a16="http://schemas.microsoft.com/office/drawing/2014/main" id="{5F04A2FA-FD06-4360-82DF-82ABBEE9E980}"/>
              </a:ext>
            </a:extLst>
          </p:cNvPr>
          <p:cNvCxnSpPr>
            <a:cxnSpLocks/>
          </p:cNvCxnSpPr>
          <p:nvPr/>
        </p:nvCxnSpPr>
        <p:spPr>
          <a:xfrm>
            <a:off x="4016507" y="2119175"/>
            <a:ext cx="0" cy="100576"/>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58" name="Conector recto 557">
            <a:extLst>
              <a:ext uri="{FF2B5EF4-FFF2-40B4-BE49-F238E27FC236}">
                <a16:creationId xmlns:a16="http://schemas.microsoft.com/office/drawing/2014/main" id="{5E0CCB1F-7BBD-46A5-8620-7F5741138F87}"/>
              </a:ext>
            </a:extLst>
          </p:cNvPr>
          <p:cNvCxnSpPr>
            <a:cxnSpLocks/>
          </p:cNvCxnSpPr>
          <p:nvPr/>
        </p:nvCxnSpPr>
        <p:spPr>
          <a:xfrm>
            <a:off x="3694967" y="2121025"/>
            <a:ext cx="1" cy="97972"/>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pic>
        <p:nvPicPr>
          <p:cNvPr id="290" name="Imagen 289">
            <a:extLst>
              <a:ext uri="{FF2B5EF4-FFF2-40B4-BE49-F238E27FC236}">
                <a16:creationId xmlns:a16="http://schemas.microsoft.com/office/drawing/2014/main" id="{7FA3980C-0254-4581-8CD3-C34D431080D9}"/>
              </a:ext>
            </a:extLst>
          </p:cNvPr>
          <p:cNvPicPr>
            <a:picLocks noChangeAspect="1"/>
          </p:cNvPicPr>
          <p:nvPr/>
        </p:nvPicPr>
        <p:blipFill rotWithShape="1">
          <a:blip r:embed="rId11"/>
          <a:srcRect r="4845" b="93343"/>
          <a:stretch/>
        </p:blipFill>
        <p:spPr>
          <a:xfrm>
            <a:off x="4657330" y="2027514"/>
            <a:ext cx="2527665" cy="62764"/>
          </a:xfrm>
          <a:prstGeom prst="rect">
            <a:avLst/>
          </a:prstGeom>
          <a:ln w="57150">
            <a:solidFill>
              <a:schemeClr val="tx1"/>
            </a:solidFill>
          </a:ln>
          <a:effectLst>
            <a:outerShdw blurRad="50800" dist="50800" dir="5400000" sx="93000" sy="93000" algn="ctr" rotWithShape="0">
              <a:srgbClr val="000000">
                <a:alpha val="80000"/>
              </a:srgbClr>
            </a:outerShdw>
          </a:effectLst>
        </p:spPr>
      </p:pic>
    </p:spTree>
    <p:extLst>
      <p:ext uri="{BB962C8B-B14F-4D97-AF65-F5344CB8AC3E}">
        <p14:creationId xmlns:p14="http://schemas.microsoft.com/office/powerpoint/2010/main" val="125651227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210"/>
        <p:cNvGrpSpPr/>
        <p:nvPr/>
      </p:nvGrpSpPr>
      <p:grpSpPr>
        <a:xfrm>
          <a:off x="0" y="0"/>
          <a:ext cx="0" cy="0"/>
          <a:chOff x="0" y="0"/>
          <a:chExt cx="0" cy="0"/>
        </a:xfrm>
      </p:grpSpPr>
      <p:sp>
        <p:nvSpPr>
          <p:cNvPr id="211" name="Google Shape;211;p13"/>
          <p:cNvSpPr txBox="1">
            <a:spLocks noGrp="1"/>
          </p:cNvSpPr>
          <p:nvPr>
            <p:ph type="ctrTitle"/>
          </p:nvPr>
        </p:nvSpPr>
        <p:spPr>
          <a:xfrm>
            <a:off x="-1031275" y="-960437"/>
            <a:ext cx="8327886" cy="2387600"/>
          </a:xfrm>
          <a:prstGeom prst="rect">
            <a:avLst/>
          </a:prstGeom>
          <a:noFill/>
          <a:ln>
            <a:noFill/>
          </a:ln>
        </p:spPr>
        <p:txBody>
          <a:bodyPr spcFirstLastPara="1" vert="horz" wrap="square" lIns="49761" tIns="24874" rIns="49761" bIns="24874" rtlCol="0" anchor="b" anchorCtr="0">
            <a:normAutofit/>
          </a:bodyPr>
          <a:lstStyle/>
          <a:p>
            <a:pPr>
              <a:spcBef>
                <a:spcPts val="0"/>
              </a:spcBef>
              <a:buClr>
                <a:schemeClr val="dk1"/>
              </a:buClr>
              <a:buSzPts val="11000"/>
            </a:pPr>
            <a:r>
              <a:rPr lang="en-US" b="1" dirty="0">
                <a:solidFill>
                  <a:srgbClr val="FF0000"/>
                </a:solidFill>
              </a:rPr>
              <a:t>CUATRO CROQUIS</a:t>
            </a:r>
            <a:endParaRPr b="1" dirty="0">
              <a:solidFill>
                <a:srgbClr val="FF0000"/>
              </a:solidFill>
            </a:endParaRPr>
          </a:p>
        </p:txBody>
      </p:sp>
      <p:sp>
        <p:nvSpPr>
          <p:cNvPr id="212" name="Google Shape;212;p13"/>
          <p:cNvSpPr txBox="1">
            <a:spLocks noGrp="1"/>
          </p:cNvSpPr>
          <p:nvPr>
            <p:ph type="subTitle" idx="1"/>
          </p:nvPr>
        </p:nvSpPr>
        <p:spPr>
          <a:xfrm>
            <a:off x="4860799" y="1432454"/>
            <a:ext cx="7348134" cy="5092171"/>
          </a:xfrm>
          <a:prstGeom prst="rect">
            <a:avLst/>
          </a:prstGeom>
          <a:noFill/>
          <a:ln>
            <a:noFill/>
          </a:ln>
        </p:spPr>
        <p:txBody>
          <a:bodyPr spcFirstLastPara="1" vert="horz" wrap="square" lIns="49761" tIns="24874" rIns="49761" bIns="24874" rtlCol="0" anchor="t" anchorCtr="0">
            <a:normAutofit lnSpcReduction="10000"/>
          </a:bodyPr>
          <a:lstStyle/>
          <a:p>
            <a:pPr algn="l">
              <a:spcBef>
                <a:spcPts val="0"/>
              </a:spcBef>
              <a:buClr>
                <a:schemeClr val="dk1"/>
              </a:buClr>
              <a:buSzPts val="4410"/>
            </a:pPr>
            <a:r>
              <a:rPr lang="es-AR" dirty="0"/>
              <a:t>Dos croquis desde el exterior mostrando el acceso al edificio y otra situación significativa.</a:t>
            </a:r>
          </a:p>
          <a:p>
            <a:pPr algn="l">
              <a:spcBef>
                <a:spcPts val="0"/>
              </a:spcBef>
              <a:buClr>
                <a:schemeClr val="dk1"/>
              </a:buClr>
              <a:buSzPts val="4410"/>
            </a:pPr>
            <a:endParaRPr lang="es-AR" dirty="0"/>
          </a:p>
          <a:p>
            <a:pPr algn="l">
              <a:spcBef>
                <a:spcPts val="0"/>
              </a:spcBef>
              <a:buClr>
                <a:schemeClr val="dk1"/>
              </a:buClr>
              <a:buSzPts val="4410"/>
            </a:pPr>
            <a:r>
              <a:rPr lang="es-AR" dirty="0"/>
              <a:t>Dos croquis de espacios interiores. </a:t>
            </a:r>
          </a:p>
          <a:p>
            <a:pPr algn="l">
              <a:spcBef>
                <a:spcPts val="0"/>
              </a:spcBef>
              <a:buClr>
                <a:schemeClr val="dk1"/>
              </a:buClr>
              <a:buSzPts val="4410"/>
            </a:pPr>
            <a:endParaRPr lang="es-AR" dirty="0"/>
          </a:p>
          <a:p>
            <a:pPr algn="l">
              <a:spcBef>
                <a:spcPts val="0"/>
              </a:spcBef>
              <a:buClr>
                <a:schemeClr val="dk1"/>
              </a:buClr>
              <a:buSzPts val="4410"/>
            </a:pPr>
            <a:r>
              <a:rPr lang="es-AR" dirty="0"/>
              <a:t>En todos los casos las perspectivas mostrarán situaciones espaciales significativas</a:t>
            </a:r>
          </a:p>
          <a:p>
            <a:pPr algn="l">
              <a:spcBef>
                <a:spcPts val="0"/>
              </a:spcBef>
              <a:buClr>
                <a:schemeClr val="dk1"/>
              </a:buClr>
              <a:buSzPts val="4410"/>
            </a:pPr>
            <a:endParaRPr lang="es-AR" dirty="0"/>
          </a:p>
          <a:p>
            <a:pPr algn="l">
              <a:spcBef>
                <a:spcPts val="0"/>
              </a:spcBef>
              <a:buClr>
                <a:schemeClr val="dk1"/>
              </a:buClr>
              <a:buSzPts val="4410"/>
            </a:pPr>
            <a:r>
              <a:rPr lang="es-AR" dirty="0"/>
              <a:t>Elegir el encuadre de la imagen</a:t>
            </a:r>
          </a:p>
          <a:p>
            <a:pPr algn="l">
              <a:spcBef>
                <a:spcPts val="0"/>
              </a:spcBef>
              <a:buClr>
                <a:schemeClr val="dk1"/>
              </a:buClr>
              <a:buSzPts val="4410"/>
            </a:pPr>
            <a:endParaRPr lang="es-AR" dirty="0"/>
          </a:p>
          <a:p>
            <a:pPr algn="l">
              <a:spcBef>
                <a:spcPts val="0"/>
              </a:spcBef>
              <a:buClr>
                <a:schemeClr val="dk1"/>
              </a:buClr>
              <a:buSzPts val="4410"/>
            </a:pPr>
            <a:r>
              <a:rPr lang="es-AR" dirty="0"/>
              <a:t>Respetar la línea de observador (1,60 m)</a:t>
            </a:r>
          </a:p>
          <a:p>
            <a:pPr algn="l">
              <a:spcBef>
                <a:spcPts val="0"/>
              </a:spcBef>
              <a:buClr>
                <a:schemeClr val="dk1"/>
              </a:buClr>
              <a:buSzPts val="4410"/>
            </a:pPr>
            <a:endParaRPr lang="es-AR" dirty="0"/>
          </a:p>
          <a:p>
            <a:pPr algn="l">
              <a:spcBef>
                <a:spcPts val="0"/>
              </a:spcBef>
              <a:buClr>
                <a:schemeClr val="dk1"/>
              </a:buClr>
              <a:buSzPts val="4410"/>
            </a:pPr>
            <a:r>
              <a:rPr lang="es-AR" dirty="0"/>
              <a:t>Calibrar intencionadamente el uso del color </a:t>
            </a:r>
          </a:p>
          <a:p>
            <a:pPr algn="l">
              <a:spcBef>
                <a:spcPts val="0"/>
              </a:spcBef>
              <a:buClr>
                <a:schemeClr val="dk1"/>
              </a:buClr>
              <a:buSzPts val="4410"/>
            </a:pPr>
            <a:r>
              <a:rPr lang="es-AR" dirty="0"/>
              <a:t>Representar la figura humana</a:t>
            </a:r>
          </a:p>
          <a:p>
            <a:pPr algn="l">
              <a:spcBef>
                <a:spcPts val="0"/>
              </a:spcBef>
              <a:buClr>
                <a:schemeClr val="dk1"/>
              </a:buClr>
              <a:buSzPts val="4410"/>
            </a:pPr>
            <a:r>
              <a:rPr lang="es-AR" dirty="0"/>
              <a:t>Completar sintéticamente el contexto del edificio (verde, equipamiento, solados, transiciones, etc.)</a:t>
            </a:r>
          </a:p>
          <a:p>
            <a:pPr algn="l">
              <a:spcBef>
                <a:spcPts val="0"/>
              </a:spcBef>
              <a:buClr>
                <a:schemeClr val="dk1"/>
              </a:buClr>
              <a:buSzPts val="4410"/>
            </a:pPr>
            <a:r>
              <a:rPr lang="es-AR" dirty="0"/>
              <a:t>Dar cuenta de formas propias de expresión</a:t>
            </a:r>
            <a:endParaRPr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217"/>
        <p:cNvGrpSpPr/>
        <p:nvPr/>
      </p:nvGrpSpPr>
      <p:grpSpPr>
        <a:xfrm>
          <a:off x="0" y="0"/>
          <a:ext cx="0" cy="0"/>
          <a:chOff x="0" y="0"/>
          <a:chExt cx="0" cy="0"/>
        </a:xfrm>
      </p:grpSpPr>
      <p:pic>
        <p:nvPicPr>
          <p:cNvPr id="218" name="Google Shape;218;p14"/>
          <p:cNvPicPr preferRelativeResize="0"/>
          <p:nvPr/>
        </p:nvPicPr>
        <p:blipFill rotWithShape="1">
          <a:blip r:embed="rId3">
            <a:alphaModFix/>
          </a:blip>
          <a:srcRect/>
          <a:stretch/>
        </p:blipFill>
        <p:spPr>
          <a:xfrm>
            <a:off x="2002700" y="0"/>
            <a:ext cx="6551315" cy="6858000"/>
          </a:xfrm>
          <a:prstGeom prst="rect">
            <a:avLst/>
          </a:prstGeom>
          <a:noFill/>
          <a:ln>
            <a:noFill/>
          </a:ln>
        </p:spPr>
      </p:pic>
      <p:sp>
        <p:nvSpPr>
          <p:cNvPr id="2" name="CuadroTexto 1">
            <a:extLst>
              <a:ext uri="{FF2B5EF4-FFF2-40B4-BE49-F238E27FC236}">
                <a16:creationId xmlns:a16="http://schemas.microsoft.com/office/drawing/2014/main" id="{7A61901D-A937-463A-84DE-6E0577D9A8A1}"/>
              </a:ext>
            </a:extLst>
          </p:cNvPr>
          <p:cNvSpPr txBox="1"/>
          <p:nvPr/>
        </p:nvSpPr>
        <p:spPr>
          <a:xfrm>
            <a:off x="8822647" y="1102040"/>
            <a:ext cx="2172110" cy="1265090"/>
          </a:xfrm>
          <a:prstGeom prst="rect">
            <a:avLst/>
          </a:prstGeom>
          <a:noFill/>
        </p:spPr>
        <p:txBody>
          <a:bodyPr wrap="square" rtlCol="0">
            <a:spAutoFit/>
          </a:bodyPr>
          <a:lstStyle/>
          <a:p>
            <a:r>
              <a:rPr lang="es-AR" sz="1524" b="1" dirty="0">
                <a:solidFill>
                  <a:srgbClr val="FF0000"/>
                </a:solidFill>
              </a:rPr>
              <a:t>OBSERVACIONES</a:t>
            </a:r>
          </a:p>
          <a:p>
            <a:r>
              <a:rPr lang="es-AR" sz="1524" dirty="0"/>
              <a:t>Uso del fondo y el protagonismo del mismo-</a:t>
            </a:r>
          </a:p>
          <a:p>
            <a:r>
              <a:rPr lang="es-AR" sz="1524" dirty="0"/>
              <a:t>Leyenda de designación   </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n 2">
            <a:extLst>
              <a:ext uri="{FF2B5EF4-FFF2-40B4-BE49-F238E27FC236}">
                <a16:creationId xmlns:a16="http://schemas.microsoft.com/office/drawing/2014/main" id="{2BC74B21-3C13-4AE9-B452-8DB8ABB53157}"/>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Effect>
                      <a14:brightnessContrast bright="40000" contrast="-40000"/>
                    </a14:imgEffect>
                  </a14:imgLayer>
                </a14:imgProps>
              </a:ext>
            </a:extLst>
          </a:blip>
          <a:stretch>
            <a:fillRect/>
          </a:stretch>
        </p:blipFill>
        <p:spPr>
          <a:xfrm>
            <a:off x="2128171" y="178694"/>
            <a:ext cx="8667483" cy="6500612"/>
          </a:xfrm>
          <a:prstGeom prst="rect">
            <a:avLst/>
          </a:prstGeom>
        </p:spPr>
      </p:pic>
      <p:sp>
        <p:nvSpPr>
          <p:cNvPr id="4" name="Elipse 3">
            <a:extLst>
              <a:ext uri="{FF2B5EF4-FFF2-40B4-BE49-F238E27FC236}">
                <a16:creationId xmlns:a16="http://schemas.microsoft.com/office/drawing/2014/main" id="{A1C0F7B5-2A37-4E13-AE7C-AC0C07AF51B3}"/>
              </a:ext>
            </a:extLst>
          </p:cNvPr>
          <p:cNvSpPr/>
          <p:nvPr/>
        </p:nvSpPr>
        <p:spPr>
          <a:xfrm>
            <a:off x="9575022" y="1368662"/>
            <a:ext cx="977616" cy="924292"/>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7" name="Elipse 6">
            <a:extLst>
              <a:ext uri="{FF2B5EF4-FFF2-40B4-BE49-F238E27FC236}">
                <a16:creationId xmlns:a16="http://schemas.microsoft.com/office/drawing/2014/main" id="{027EC9F4-4F0F-4A17-9969-8F3406FEA20F}"/>
              </a:ext>
            </a:extLst>
          </p:cNvPr>
          <p:cNvSpPr/>
          <p:nvPr/>
        </p:nvSpPr>
        <p:spPr>
          <a:xfrm>
            <a:off x="6938515" y="5776821"/>
            <a:ext cx="1297563" cy="604344"/>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Tree>
    <p:extLst>
      <p:ext uri="{BB962C8B-B14F-4D97-AF65-F5344CB8AC3E}">
        <p14:creationId xmlns:p14="http://schemas.microsoft.com/office/powerpoint/2010/main" val="158089837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n 2">
            <a:extLst>
              <a:ext uri="{FF2B5EF4-FFF2-40B4-BE49-F238E27FC236}">
                <a16:creationId xmlns:a16="http://schemas.microsoft.com/office/drawing/2014/main" id="{F5B66FE0-BC2C-4D8E-B36A-10BC75B821C6}"/>
              </a:ext>
            </a:extLst>
          </p:cNvPr>
          <p:cNvPicPr>
            <a:picLocks noChangeAspect="1"/>
          </p:cNvPicPr>
          <p:nvPr/>
        </p:nvPicPr>
        <p:blipFill rotWithShape="1">
          <a:blip r:embed="rId2">
            <a:extLst>
              <a:ext uri="{BEBA8EAE-BF5A-486C-A8C5-ECC9F3942E4B}">
                <a14:imgProps xmlns:a14="http://schemas.microsoft.com/office/drawing/2010/main">
                  <a14:imgLayer r:embed="rId3">
                    <a14:imgEffect>
                      <a14:sharpenSoften amount="25000"/>
                    </a14:imgEffect>
                    <a14:imgEffect>
                      <a14:brightnessContrast bright="40000" contrast="-40000"/>
                    </a14:imgEffect>
                  </a14:imgLayer>
                </a14:imgProps>
              </a:ext>
            </a:extLst>
          </a:blip>
          <a:srcRect t="54675" r="53665"/>
          <a:stretch/>
        </p:blipFill>
        <p:spPr>
          <a:xfrm>
            <a:off x="277899" y="1549980"/>
            <a:ext cx="5820721" cy="4038020"/>
          </a:xfrm>
          <a:prstGeom prst="rect">
            <a:avLst/>
          </a:prstGeom>
        </p:spPr>
      </p:pic>
      <p:pic>
        <p:nvPicPr>
          <p:cNvPr id="5" name="Imagen 4">
            <a:extLst>
              <a:ext uri="{FF2B5EF4-FFF2-40B4-BE49-F238E27FC236}">
                <a16:creationId xmlns:a16="http://schemas.microsoft.com/office/drawing/2014/main" id="{F8749D67-8C12-4FF0-B459-E40B0301873A}"/>
              </a:ext>
            </a:extLst>
          </p:cNvPr>
          <p:cNvPicPr>
            <a:picLocks noChangeAspect="1"/>
          </p:cNvPicPr>
          <p:nvPr/>
        </p:nvPicPr>
        <p:blipFill rotWithShape="1">
          <a:blip r:embed="rId4">
            <a:extLst>
              <a:ext uri="{BEBA8EAE-BF5A-486C-A8C5-ECC9F3942E4B}">
                <a14:imgProps xmlns:a14="http://schemas.microsoft.com/office/drawing/2010/main">
                  <a14:imgLayer r:embed="rId5">
                    <a14:imgEffect>
                      <a14:sharpenSoften amount="25000"/>
                    </a14:imgEffect>
                    <a14:imgEffect>
                      <a14:brightnessContrast bright="20000" contrast="40000"/>
                    </a14:imgEffect>
                  </a14:imgLayer>
                </a14:imgProps>
              </a:ext>
            </a:extLst>
          </a:blip>
          <a:srcRect l="50379"/>
          <a:stretch/>
        </p:blipFill>
        <p:spPr>
          <a:xfrm>
            <a:off x="6242063" y="1549980"/>
            <a:ext cx="5641511" cy="4038020"/>
          </a:xfrm>
          <a:prstGeom prst="rect">
            <a:avLst/>
          </a:prstGeom>
        </p:spPr>
      </p:pic>
    </p:spTree>
    <p:extLst>
      <p:ext uri="{BB962C8B-B14F-4D97-AF65-F5344CB8AC3E}">
        <p14:creationId xmlns:p14="http://schemas.microsoft.com/office/powerpoint/2010/main" val="236859569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n 2">
            <a:extLst>
              <a:ext uri="{FF2B5EF4-FFF2-40B4-BE49-F238E27FC236}">
                <a16:creationId xmlns:a16="http://schemas.microsoft.com/office/drawing/2014/main" id="{AEA327C0-4CDD-4274-9196-41D1D6003A79}"/>
              </a:ext>
            </a:extLst>
          </p:cNvPr>
          <p:cNvPicPr>
            <a:picLocks noChangeAspect="1"/>
          </p:cNvPicPr>
          <p:nvPr/>
        </p:nvPicPr>
        <p:blipFill>
          <a:blip r:embed="rId2"/>
          <a:stretch>
            <a:fillRect/>
          </a:stretch>
        </p:blipFill>
        <p:spPr>
          <a:xfrm>
            <a:off x="1197244" y="163162"/>
            <a:ext cx="9797513" cy="6531676"/>
          </a:xfrm>
          <a:prstGeom prst="rect">
            <a:avLst/>
          </a:prstGeom>
        </p:spPr>
      </p:pic>
      <p:sp>
        <p:nvSpPr>
          <p:cNvPr id="4" name="Elipse 3">
            <a:extLst>
              <a:ext uri="{FF2B5EF4-FFF2-40B4-BE49-F238E27FC236}">
                <a16:creationId xmlns:a16="http://schemas.microsoft.com/office/drawing/2014/main" id="{42BB404E-7E3C-4A66-9D8A-28C1C17D3477}"/>
              </a:ext>
            </a:extLst>
          </p:cNvPr>
          <p:cNvSpPr/>
          <p:nvPr/>
        </p:nvSpPr>
        <p:spPr>
          <a:xfrm>
            <a:off x="2210409" y="6061219"/>
            <a:ext cx="1297563" cy="633619"/>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
        <p:nvSpPr>
          <p:cNvPr id="5" name="Elipse 4">
            <a:extLst>
              <a:ext uri="{FF2B5EF4-FFF2-40B4-BE49-F238E27FC236}">
                <a16:creationId xmlns:a16="http://schemas.microsoft.com/office/drawing/2014/main" id="{64E4D995-61E2-4A7D-83F8-6AE82659F079}"/>
              </a:ext>
            </a:extLst>
          </p:cNvPr>
          <p:cNvSpPr/>
          <p:nvPr/>
        </p:nvSpPr>
        <p:spPr>
          <a:xfrm>
            <a:off x="3543522" y="2931305"/>
            <a:ext cx="497695" cy="497695"/>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Tree>
    <p:extLst>
      <p:ext uri="{BB962C8B-B14F-4D97-AF65-F5344CB8AC3E}">
        <p14:creationId xmlns:p14="http://schemas.microsoft.com/office/powerpoint/2010/main" val="312748377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n 2">
            <a:extLst>
              <a:ext uri="{FF2B5EF4-FFF2-40B4-BE49-F238E27FC236}">
                <a16:creationId xmlns:a16="http://schemas.microsoft.com/office/drawing/2014/main" id="{2DF66A18-E759-4600-841B-C75E2BF3AE83}"/>
              </a:ext>
            </a:extLst>
          </p:cNvPr>
          <p:cNvPicPr>
            <a:picLocks noChangeAspect="1"/>
          </p:cNvPicPr>
          <p:nvPr/>
        </p:nvPicPr>
        <p:blipFill rotWithShape="1">
          <a:blip r:embed="rId2"/>
          <a:srcRect l="-1814" t="1038" r="1814" b="5836"/>
          <a:stretch/>
        </p:blipFill>
        <p:spPr>
          <a:xfrm rot="16200000">
            <a:off x="2496350" y="-1027637"/>
            <a:ext cx="6733578" cy="9037696"/>
          </a:xfrm>
          <a:prstGeom prst="rect">
            <a:avLst/>
          </a:prstGeom>
        </p:spPr>
      </p:pic>
      <p:sp>
        <p:nvSpPr>
          <p:cNvPr id="4" name="Elipse 3">
            <a:extLst>
              <a:ext uri="{FF2B5EF4-FFF2-40B4-BE49-F238E27FC236}">
                <a16:creationId xmlns:a16="http://schemas.microsoft.com/office/drawing/2014/main" id="{EC353380-EC04-4E3F-819C-6E307FEF8E50}"/>
              </a:ext>
            </a:extLst>
          </p:cNvPr>
          <p:cNvSpPr/>
          <p:nvPr/>
        </p:nvSpPr>
        <p:spPr>
          <a:xfrm>
            <a:off x="8502701" y="4888079"/>
            <a:ext cx="977616" cy="959841"/>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AR" sz="980"/>
          </a:p>
        </p:txBody>
      </p:sp>
    </p:spTree>
    <p:extLst>
      <p:ext uri="{BB962C8B-B14F-4D97-AF65-F5344CB8AC3E}">
        <p14:creationId xmlns:p14="http://schemas.microsoft.com/office/powerpoint/2010/main" val="318366992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n 2">
            <a:extLst>
              <a:ext uri="{FF2B5EF4-FFF2-40B4-BE49-F238E27FC236}">
                <a16:creationId xmlns:a16="http://schemas.microsoft.com/office/drawing/2014/main" id="{6D044DD3-F71B-4565-BBB6-2E578853C3F4}"/>
              </a:ext>
            </a:extLst>
          </p:cNvPr>
          <p:cNvPicPr>
            <a:picLocks noChangeAspect="1"/>
          </p:cNvPicPr>
          <p:nvPr/>
        </p:nvPicPr>
        <p:blipFill rotWithShape="1">
          <a:blip r:embed="rId2"/>
          <a:srcRect l="1848" t="8239" r="6139" b="5526"/>
          <a:stretch/>
        </p:blipFill>
        <p:spPr>
          <a:xfrm>
            <a:off x="1360449" y="533245"/>
            <a:ext cx="9015073" cy="5776821"/>
          </a:xfrm>
          <a:prstGeom prst="rect">
            <a:avLst/>
          </a:prstGeom>
        </p:spPr>
      </p:pic>
    </p:spTree>
    <p:extLst>
      <p:ext uri="{BB962C8B-B14F-4D97-AF65-F5344CB8AC3E}">
        <p14:creationId xmlns:p14="http://schemas.microsoft.com/office/powerpoint/2010/main" val="38921704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a:extLst>
              <a:ext uri="{FF2B5EF4-FFF2-40B4-BE49-F238E27FC236}">
                <a16:creationId xmlns:a16="http://schemas.microsoft.com/office/drawing/2014/main" id="{43443BB7-19DA-4928-91D7-FDEF0D819CA4}"/>
              </a:ext>
            </a:extLst>
          </p:cNvPr>
          <p:cNvPicPr>
            <a:picLocks noChangeAspect="1"/>
          </p:cNvPicPr>
          <p:nvPr/>
        </p:nvPicPr>
        <p:blipFill rotWithShape="1">
          <a:blip r:embed="rId2"/>
          <a:srcRect l="17242" t="21425" r="28694" b="10927"/>
          <a:stretch/>
        </p:blipFill>
        <p:spPr>
          <a:xfrm>
            <a:off x="2045388" y="297296"/>
            <a:ext cx="8101225" cy="6263409"/>
          </a:xfrm>
          <a:prstGeom prst="rect">
            <a:avLst/>
          </a:prstGeom>
        </p:spPr>
      </p:pic>
    </p:spTree>
    <p:extLst>
      <p:ext uri="{BB962C8B-B14F-4D97-AF65-F5344CB8AC3E}">
        <p14:creationId xmlns:p14="http://schemas.microsoft.com/office/powerpoint/2010/main" val="281190214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a:extLst>
              <a:ext uri="{FF2B5EF4-FFF2-40B4-BE49-F238E27FC236}">
                <a16:creationId xmlns:a16="http://schemas.microsoft.com/office/drawing/2014/main" id="{E9776034-2342-F7D7-2ECC-43DC1BBDA816}"/>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50000"/>
                    </a14:imgEffect>
                    <a14:imgEffect>
                      <a14:brightnessContrast contrast="40000"/>
                    </a14:imgEffect>
                  </a14:imgLayer>
                </a14:imgProps>
              </a:ext>
            </a:extLst>
          </a:blip>
          <a:stretch>
            <a:fillRect/>
          </a:stretch>
        </p:blipFill>
        <p:spPr>
          <a:xfrm>
            <a:off x="1625600" y="0"/>
            <a:ext cx="9465733" cy="6769647"/>
          </a:xfrm>
          <a:prstGeom prst="rect">
            <a:avLst/>
          </a:prstGeom>
        </p:spPr>
      </p:pic>
    </p:spTree>
    <p:extLst>
      <p:ext uri="{BB962C8B-B14F-4D97-AF65-F5344CB8AC3E}">
        <p14:creationId xmlns:p14="http://schemas.microsoft.com/office/powerpoint/2010/main" val="49436605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n 2">
            <a:extLst>
              <a:ext uri="{FF2B5EF4-FFF2-40B4-BE49-F238E27FC236}">
                <a16:creationId xmlns:a16="http://schemas.microsoft.com/office/drawing/2014/main" id="{01B936D5-84B3-45C3-BC1A-BDBCC9EEACD2}"/>
              </a:ext>
            </a:extLst>
          </p:cNvPr>
          <p:cNvPicPr>
            <a:picLocks noChangeAspect="1"/>
          </p:cNvPicPr>
          <p:nvPr/>
        </p:nvPicPr>
        <p:blipFill rotWithShape="1">
          <a:blip r:embed="rId2"/>
          <a:srcRect l="5169" t="7801" r="5478" b="14188"/>
          <a:stretch/>
        </p:blipFill>
        <p:spPr>
          <a:xfrm rot="16200000">
            <a:off x="2823922" y="-721424"/>
            <a:ext cx="6544156" cy="8300847"/>
          </a:xfrm>
          <a:prstGeom prst="rect">
            <a:avLst/>
          </a:prstGeom>
        </p:spPr>
      </p:pic>
    </p:spTree>
    <p:extLst>
      <p:ext uri="{BB962C8B-B14F-4D97-AF65-F5344CB8AC3E}">
        <p14:creationId xmlns:p14="http://schemas.microsoft.com/office/powerpoint/2010/main" val="342622786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rot="16200000">
            <a:off x="9875510" y="4550295"/>
            <a:ext cx="1592888" cy="391886"/>
          </a:xfrm>
          <a:prstGeom prst="rect">
            <a:avLst/>
          </a:prstGeom>
          <a:ln>
            <a:solidFill>
              <a:schemeClr val="tx1"/>
            </a:solidFill>
          </a:ln>
        </p:spPr>
        <p:txBody>
          <a:bodyPr/>
          <a:lstStyle>
            <a:lvl1pPr>
              <a:defRPr sz="762"/>
            </a:lvl1pPr>
          </a:lstStyle>
          <a:p>
            <a:r>
              <a:rPr lang="es-ES_tradnl" dirty="0"/>
              <a:t>Prof. Titular Dra. Arq. Cecilia Marengo</a:t>
            </a:r>
          </a:p>
          <a:p>
            <a:r>
              <a:rPr lang="es-ES_tradnl" sz="653" dirty="0"/>
              <a:t>Prof. Adjunta Dra. Arq. Miriam Liborio</a:t>
            </a:r>
          </a:p>
        </p:txBody>
      </p:sp>
      <p:sp>
        <p:nvSpPr>
          <p:cNvPr id="5" name="Footer Placeholder 4"/>
          <p:cNvSpPr>
            <a:spLocks noGrp="1"/>
          </p:cNvSpPr>
          <p:nvPr>
            <p:ph type="ftr" sz="quarter" idx="11"/>
          </p:nvPr>
        </p:nvSpPr>
        <p:spPr>
          <a:xfrm rot="16200000">
            <a:off x="9681172" y="2763069"/>
            <a:ext cx="1981562" cy="391886"/>
          </a:xfrm>
          <a:prstGeom prst="rect">
            <a:avLst/>
          </a:prstGeom>
          <a:ln>
            <a:solidFill>
              <a:schemeClr val="tx1"/>
            </a:solidFill>
          </a:ln>
        </p:spPr>
        <p:txBody>
          <a:bodyPr/>
          <a:lstStyle>
            <a:lvl1pPr algn="l">
              <a:defRPr sz="653"/>
            </a:lvl1pPr>
          </a:lstStyle>
          <a:p>
            <a:r>
              <a:rPr lang="es-ES_tradnl" dirty="0"/>
              <a:t>Estudiante:</a:t>
            </a:r>
          </a:p>
          <a:p>
            <a:r>
              <a:rPr lang="es-ES_tradnl" dirty="0"/>
              <a:t>Profesor Asistente:</a:t>
            </a:r>
          </a:p>
        </p:txBody>
      </p:sp>
      <p:sp>
        <p:nvSpPr>
          <p:cNvPr id="6" name="Slide Number Placeholder 5"/>
          <p:cNvSpPr>
            <a:spLocks noGrp="1"/>
          </p:cNvSpPr>
          <p:nvPr>
            <p:ph type="sldNum" sz="quarter" idx="12"/>
          </p:nvPr>
        </p:nvSpPr>
        <p:spPr>
          <a:xfrm rot="16200000">
            <a:off x="9743844" y="847228"/>
            <a:ext cx="1850120" cy="391886"/>
          </a:xfrm>
          <a:prstGeom prst="rect">
            <a:avLst/>
          </a:prstGeom>
          <a:ln>
            <a:solidFill>
              <a:schemeClr val="tx1"/>
            </a:solidFill>
          </a:ln>
        </p:spPr>
        <p:txBody>
          <a:bodyPr anchor="ctr"/>
          <a:lstStyle>
            <a:lvl1pPr algn="l">
              <a:defRPr/>
            </a:lvl1pPr>
          </a:lstStyle>
          <a:p>
            <a:pPr algn="ctr"/>
            <a:r>
              <a:rPr lang="es-ES_tradnl" dirty="0"/>
              <a:t>CROQUIS</a:t>
            </a:r>
          </a:p>
        </p:txBody>
      </p:sp>
      <p:sp>
        <p:nvSpPr>
          <p:cNvPr id="7" name="Date Placeholder 3"/>
          <p:cNvSpPr txBox="1">
            <a:spLocks/>
          </p:cNvSpPr>
          <p:nvPr/>
        </p:nvSpPr>
        <p:spPr>
          <a:xfrm rot="16200000">
            <a:off x="10084034" y="5931608"/>
            <a:ext cx="1169739" cy="391886"/>
          </a:xfrm>
          <a:prstGeom prst="rect">
            <a:avLst/>
          </a:prstGeom>
          <a:ln>
            <a:solidFill>
              <a:schemeClr val="tx1"/>
            </a:solidFill>
          </a:ln>
        </p:spPr>
        <p:txBody>
          <a:bodyPr vert="horz" lIns="49770" tIns="24885" rIns="49770" bIns="24885" rtlCol="0" anchor="ctr"/>
          <a:lstStyle>
            <a:defPPr>
              <a:defRPr lang="es-ES_tradnl"/>
            </a:defPPr>
            <a:lvl1pPr marL="0" algn="l" defTabSz="1468801" rtl="0" eaLnBrk="1" latinLnBrk="0" hangingPunct="1">
              <a:defRPr sz="1600" kern="1200">
                <a:solidFill>
                  <a:schemeClr val="tx1">
                    <a:tint val="75000"/>
                  </a:schemeClr>
                </a:solidFill>
                <a:latin typeface="+mn-lt"/>
                <a:ea typeface="+mn-ea"/>
                <a:cs typeface="+mn-cs"/>
              </a:defRPr>
            </a:lvl1pPr>
            <a:lvl2pPr marL="734400" algn="l" defTabSz="1468801" rtl="0" eaLnBrk="1" latinLnBrk="0" hangingPunct="1">
              <a:defRPr sz="2891" kern="1200">
                <a:solidFill>
                  <a:schemeClr val="tx1"/>
                </a:solidFill>
                <a:latin typeface="+mn-lt"/>
                <a:ea typeface="+mn-ea"/>
                <a:cs typeface="+mn-cs"/>
              </a:defRPr>
            </a:lvl2pPr>
            <a:lvl3pPr marL="1468801" algn="l" defTabSz="1468801" rtl="0" eaLnBrk="1" latinLnBrk="0" hangingPunct="1">
              <a:defRPr sz="2891" kern="1200">
                <a:solidFill>
                  <a:schemeClr val="tx1"/>
                </a:solidFill>
                <a:latin typeface="+mn-lt"/>
                <a:ea typeface="+mn-ea"/>
                <a:cs typeface="+mn-cs"/>
              </a:defRPr>
            </a:lvl3pPr>
            <a:lvl4pPr marL="2203201" algn="l" defTabSz="1468801" rtl="0" eaLnBrk="1" latinLnBrk="0" hangingPunct="1">
              <a:defRPr sz="2891" kern="1200">
                <a:solidFill>
                  <a:schemeClr val="tx1"/>
                </a:solidFill>
                <a:latin typeface="+mn-lt"/>
                <a:ea typeface="+mn-ea"/>
                <a:cs typeface="+mn-cs"/>
              </a:defRPr>
            </a:lvl4pPr>
            <a:lvl5pPr marL="2937601" algn="l" defTabSz="1468801" rtl="0" eaLnBrk="1" latinLnBrk="0" hangingPunct="1">
              <a:defRPr sz="2891" kern="1200">
                <a:solidFill>
                  <a:schemeClr val="tx1"/>
                </a:solidFill>
                <a:latin typeface="+mn-lt"/>
                <a:ea typeface="+mn-ea"/>
                <a:cs typeface="+mn-cs"/>
              </a:defRPr>
            </a:lvl5pPr>
            <a:lvl6pPr marL="3672002" algn="l" defTabSz="1468801" rtl="0" eaLnBrk="1" latinLnBrk="0" hangingPunct="1">
              <a:defRPr sz="2891" kern="1200">
                <a:solidFill>
                  <a:schemeClr val="tx1"/>
                </a:solidFill>
                <a:latin typeface="+mn-lt"/>
                <a:ea typeface="+mn-ea"/>
                <a:cs typeface="+mn-cs"/>
              </a:defRPr>
            </a:lvl6pPr>
            <a:lvl7pPr marL="4406402" algn="l" defTabSz="1468801" rtl="0" eaLnBrk="1" latinLnBrk="0" hangingPunct="1">
              <a:defRPr sz="2891" kern="1200">
                <a:solidFill>
                  <a:schemeClr val="tx1"/>
                </a:solidFill>
                <a:latin typeface="+mn-lt"/>
                <a:ea typeface="+mn-ea"/>
                <a:cs typeface="+mn-cs"/>
              </a:defRPr>
            </a:lvl7pPr>
            <a:lvl8pPr marL="5140803" algn="l" defTabSz="1468801" rtl="0" eaLnBrk="1" latinLnBrk="0" hangingPunct="1">
              <a:defRPr sz="2891" kern="1200">
                <a:solidFill>
                  <a:schemeClr val="tx1"/>
                </a:solidFill>
                <a:latin typeface="+mn-lt"/>
                <a:ea typeface="+mn-ea"/>
                <a:cs typeface="+mn-cs"/>
              </a:defRPr>
            </a:lvl8pPr>
            <a:lvl9pPr marL="5875203" algn="l" defTabSz="1468801" rtl="0" eaLnBrk="1" latinLnBrk="0" hangingPunct="1">
              <a:defRPr sz="2891" kern="1200">
                <a:solidFill>
                  <a:schemeClr val="tx1"/>
                </a:solidFill>
                <a:latin typeface="+mn-lt"/>
                <a:ea typeface="+mn-ea"/>
                <a:cs typeface="+mn-cs"/>
              </a:defRPr>
            </a:lvl9pPr>
          </a:lstStyle>
          <a:p>
            <a:r>
              <a:rPr lang="es-ES_tradnl" sz="980" b="1" dirty="0"/>
              <a:t>ARQUITECTURA I B</a:t>
            </a:r>
          </a:p>
        </p:txBody>
      </p:sp>
      <p:sp>
        <p:nvSpPr>
          <p:cNvPr id="8" name="Title 1"/>
          <p:cNvSpPr txBox="1">
            <a:spLocks/>
          </p:cNvSpPr>
          <p:nvPr/>
        </p:nvSpPr>
        <p:spPr>
          <a:xfrm>
            <a:off x="1405311" y="3527744"/>
            <a:ext cx="4468136" cy="2677657"/>
          </a:xfrm>
          <a:prstGeom prst="rect">
            <a:avLst/>
          </a:prstGeom>
          <a:ln w="3175">
            <a:solidFill>
              <a:schemeClr val="tx1"/>
            </a:solidFill>
          </a:ln>
        </p:spPr>
        <p:txBody>
          <a:bodyPr vert="horz" lIns="49770" tIns="24885" rIns="49770" bIns="24885" rtlCol="0" anchor="t">
            <a:normAutofit/>
          </a:bodyPr>
          <a:lstStyle>
            <a:lvl1pPr algn="ctr" defTabSz="1680027">
              <a:lnSpc>
                <a:spcPct val="90000"/>
              </a:lnSpc>
              <a:spcBef>
                <a:spcPct val="0"/>
              </a:spcBef>
              <a:buNone/>
              <a:defRPr sz="2800">
                <a:latin typeface="+mj-lt"/>
                <a:ea typeface="+mj-ea"/>
                <a:cs typeface="+mj-cs"/>
              </a:defRPr>
            </a:lvl1pPr>
          </a:lstStyle>
          <a:p>
            <a:pPr lvl="0" algn="l"/>
            <a:endParaRPr lang="en-US" sz="599" dirty="0"/>
          </a:p>
        </p:txBody>
      </p:sp>
      <p:sp>
        <p:nvSpPr>
          <p:cNvPr id="9" name="Title 1"/>
          <p:cNvSpPr txBox="1">
            <a:spLocks/>
          </p:cNvSpPr>
          <p:nvPr/>
        </p:nvSpPr>
        <p:spPr>
          <a:xfrm>
            <a:off x="5937611" y="118111"/>
            <a:ext cx="4468136" cy="2817376"/>
          </a:xfrm>
          <a:prstGeom prst="rect">
            <a:avLst/>
          </a:prstGeom>
          <a:ln w="3175">
            <a:solidFill>
              <a:schemeClr val="tx1"/>
            </a:solidFill>
          </a:ln>
        </p:spPr>
        <p:txBody>
          <a:bodyPr vert="horz" lIns="49770" tIns="24885" rIns="49770" bIns="24885" rtlCol="0" anchor="t">
            <a:normAutofit/>
          </a:bodyPr>
          <a:lstStyle>
            <a:lvl1pPr algn="ctr" defTabSz="1680027">
              <a:lnSpc>
                <a:spcPct val="90000"/>
              </a:lnSpc>
              <a:spcBef>
                <a:spcPct val="0"/>
              </a:spcBef>
              <a:buNone/>
              <a:defRPr sz="2800">
                <a:latin typeface="+mj-lt"/>
                <a:ea typeface="+mj-ea"/>
                <a:cs typeface="+mj-cs"/>
              </a:defRPr>
            </a:lvl1pPr>
          </a:lstStyle>
          <a:p>
            <a:pPr lvl="0" algn="l"/>
            <a:endParaRPr lang="en-US" sz="599" dirty="0"/>
          </a:p>
        </p:txBody>
      </p:sp>
      <p:sp>
        <p:nvSpPr>
          <p:cNvPr id="10" name="Title 1"/>
          <p:cNvSpPr txBox="1">
            <a:spLocks/>
          </p:cNvSpPr>
          <p:nvPr/>
        </p:nvSpPr>
        <p:spPr>
          <a:xfrm>
            <a:off x="1405311" y="118111"/>
            <a:ext cx="4468136" cy="2817376"/>
          </a:xfrm>
          <a:prstGeom prst="rect">
            <a:avLst/>
          </a:prstGeom>
          <a:ln w="3175">
            <a:solidFill>
              <a:schemeClr val="tx1"/>
            </a:solidFill>
          </a:ln>
        </p:spPr>
        <p:txBody>
          <a:bodyPr vert="horz" lIns="49770" tIns="24885" rIns="49770" bIns="24885" rtlCol="0" anchor="t">
            <a:normAutofit/>
          </a:bodyPr>
          <a:lstStyle>
            <a:lvl1pPr algn="ctr" defTabSz="1680027">
              <a:lnSpc>
                <a:spcPct val="90000"/>
              </a:lnSpc>
              <a:spcBef>
                <a:spcPct val="0"/>
              </a:spcBef>
              <a:buNone/>
              <a:defRPr sz="2800">
                <a:latin typeface="+mj-lt"/>
                <a:ea typeface="+mj-ea"/>
                <a:cs typeface="+mj-cs"/>
              </a:defRPr>
            </a:lvl1pPr>
          </a:lstStyle>
          <a:p>
            <a:pPr lvl="0" algn="l"/>
            <a:endParaRPr lang="en-US" sz="599" dirty="0"/>
          </a:p>
        </p:txBody>
      </p:sp>
      <p:sp>
        <p:nvSpPr>
          <p:cNvPr id="11" name="Title 1"/>
          <p:cNvSpPr txBox="1">
            <a:spLocks/>
          </p:cNvSpPr>
          <p:nvPr/>
        </p:nvSpPr>
        <p:spPr>
          <a:xfrm>
            <a:off x="5967521" y="3530419"/>
            <a:ext cx="4468136" cy="2677657"/>
          </a:xfrm>
          <a:prstGeom prst="rect">
            <a:avLst/>
          </a:prstGeom>
          <a:ln w="3175">
            <a:solidFill>
              <a:schemeClr val="tx1"/>
            </a:solidFill>
          </a:ln>
        </p:spPr>
        <p:txBody>
          <a:bodyPr vert="horz" lIns="49770" tIns="24885" rIns="49770" bIns="24885" rtlCol="0" anchor="t">
            <a:normAutofit/>
          </a:bodyPr>
          <a:lstStyle>
            <a:lvl1pPr algn="ctr" defTabSz="1680027">
              <a:lnSpc>
                <a:spcPct val="90000"/>
              </a:lnSpc>
              <a:spcBef>
                <a:spcPct val="0"/>
              </a:spcBef>
              <a:buNone/>
              <a:defRPr sz="2800">
                <a:latin typeface="+mj-lt"/>
                <a:ea typeface="+mj-ea"/>
                <a:cs typeface="+mj-cs"/>
              </a:defRPr>
            </a:lvl1pPr>
          </a:lstStyle>
          <a:p>
            <a:pPr lvl="0" algn="l"/>
            <a:endParaRPr lang="en-US" sz="599" dirty="0"/>
          </a:p>
        </p:txBody>
      </p:sp>
      <p:sp>
        <p:nvSpPr>
          <p:cNvPr id="12" name="CuadroTexto 11"/>
          <p:cNvSpPr txBox="1"/>
          <p:nvPr/>
        </p:nvSpPr>
        <p:spPr>
          <a:xfrm>
            <a:off x="1405311" y="3037868"/>
            <a:ext cx="2007480" cy="243143"/>
          </a:xfrm>
          <a:prstGeom prst="rect">
            <a:avLst/>
          </a:prstGeom>
          <a:noFill/>
        </p:spPr>
        <p:txBody>
          <a:bodyPr wrap="square" rtlCol="0">
            <a:spAutoFit/>
          </a:bodyPr>
          <a:lstStyle/>
          <a:p>
            <a:r>
              <a:rPr lang="es-ES_tradnl" sz="980" dirty="0"/>
              <a:t>CROQUIS EXTERIOR</a:t>
            </a:r>
          </a:p>
        </p:txBody>
      </p:sp>
      <p:sp>
        <p:nvSpPr>
          <p:cNvPr id="13" name="CuadroTexto 12"/>
          <p:cNvSpPr txBox="1"/>
          <p:nvPr/>
        </p:nvSpPr>
        <p:spPr>
          <a:xfrm>
            <a:off x="5935410" y="3040543"/>
            <a:ext cx="2188093" cy="243143"/>
          </a:xfrm>
          <a:prstGeom prst="rect">
            <a:avLst/>
          </a:prstGeom>
          <a:noFill/>
        </p:spPr>
        <p:txBody>
          <a:bodyPr wrap="square" rtlCol="0">
            <a:spAutoFit/>
          </a:bodyPr>
          <a:lstStyle/>
          <a:p>
            <a:r>
              <a:rPr lang="es-ES_tradnl" sz="980" dirty="0"/>
              <a:t>CROQUIS DEL ACCESO</a:t>
            </a:r>
          </a:p>
        </p:txBody>
      </p:sp>
      <p:sp>
        <p:nvSpPr>
          <p:cNvPr id="14" name="CuadroTexto 13"/>
          <p:cNvSpPr txBox="1"/>
          <p:nvPr/>
        </p:nvSpPr>
        <p:spPr>
          <a:xfrm>
            <a:off x="1424041" y="6395976"/>
            <a:ext cx="2550664" cy="243143"/>
          </a:xfrm>
          <a:prstGeom prst="rect">
            <a:avLst/>
          </a:prstGeom>
          <a:noFill/>
        </p:spPr>
        <p:txBody>
          <a:bodyPr wrap="square" rtlCol="0">
            <a:spAutoFit/>
          </a:bodyPr>
          <a:lstStyle/>
          <a:p>
            <a:r>
              <a:rPr lang="es-ES_tradnl" sz="980"/>
              <a:t>CROQUIS DESDE EL CLUB</a:t>
            </a:r>
            <a:endParaRPr lang="es-ES_tradnl" sz="980" dirty="0"/>
          </a:p>
        </p:txBody>
      </p:sp>
      <p:sp>
        <p:nvSpPr>
          <p:cNvPr id="15" name="CuadroTexto 14"/>
          <p:cNvSpPr txBox="1"/>
          <p:nvPr/>
        </p:nvSpPr>
        <p:spPr>
          <a:xfrm>
            <a:off x="5959334" y="6406786"/>
            <a:ext cx="1618848" cy="243143"/>
          </a:xfrm>
          <a:prstGeom prst="rect">
            <a:avLst/>
          </a:prstGeom>
          <a:noFill/>
        </p:spPr>
        <p:txBody>
          <a:bodyPr wrap="square" rtlCol="0">
            <a:spAutoFit/>
          </a:bodyPr>
          <a:lstStyle/>
          <a:p>
            <a:r>
              <a:rPr lang="es-ES_tradnl" sz="980" dirty="0"/>
              <a:t>CROQUIS INTEROR</a:t>
            </a:r>
          </a:p>
        </p:txBody>
      </p:sp>
      <p:pic>
        <p:nvPicPr>
          <p:cNvPr id="17" name="Imagen 16">
            <a:extLst>
              <a:ext uri="{FF2B5EF4-FFF2-40B4-BE49-F238E27FC236}">
                <a16:creationId xmlns:a16="http://schemas.microsoft.com/office/drawing/2014/main" id="{9D34B5B5-2129-48CE-B17E-A07B5C634E45}"/>
              </a:ext>
            </a:extLst>
          </p:cNvPr>
          <p:cNvPicPr>
            <a:picLocks noChangeAspect="1"/>
          </p:cNvPicPr>
          <p:nvPr/>
        </p:nvPicPr>
        <p:blipFill>
          <a:blip r:embed="rId2"/>
          <a:stretch>
            <a:fillRect/>
          </a:stretch>
        </p:blipFill>
        <p:spPr>
          <a:xfrm>
            <a:off x="5940266" y="3342144"/>
            <a:ext cx="4530967" cy="3397746"/>
          </a:xfrm>
          <a:prstGeom prst="rect">
            <a:avLst/>
          </a:prstGeom>
        </p:spPr>
      </p:pic>
      <p:pic>
        <p:nvPicPr>
          <p:cNvPr id="19" name="Imagen 18">
            <a:extLst>
              <a:ext uri="{FF2B5EF4-FFF2-40B4-BE49-F238E27FC236}">
                <a16:creationId xmlns:a16="http://schemas.microsoft.com/office/drawing/2014/main" id="{7328C25C-C176-4746-B627-3D233FF3DFD3}"/>
              </a:ext>
            </a:extLst>
          </p:cNvPr>
          <p:cNvPicPr>
            <a:picLocks noChangeAspect="1"/>
          </p:cNvPicPr>
          <p:nvPr/>
        </p:nvPicPr>
        <p:blipFill>
          <a:blip r:embed="rId3"/>
          <a:stretch>
            <a:fillRect/>
          </a:stretch>
        </p:blipFill>
        <p:spPr>
          <a:xfrm>
            <a:off x="1328215" y="3367151"/>
            <a:ext cx="4567581" cy="3425363"/>
          </a:xfrm>
          <a:prstGeom prst="rect">
            <a:avLst/>
          </a:prstGeom>
        </p:spPr>
      </p:pic>
      <p:pic>
        <p:nvPicPr>
          <p:cNvPr id="21" name="Imagen 20">
            <a:extLst>
              <a:ext uri="{FF2B5EF4-FFF2-40B4-BE49-F238E27FC236}">
                <a16:creationId xmlns:a16="http://schemas.microsoft.com/office/drawing/2014/main" id="{3AB4D3A2-3AFF-4214-9772-6E88D60889B4}"/>
              </a:ext>
            </a:extLst>
          </p:cNvPr>
          <p:cNvPicPr>
            <a:picLocks noChangeAspect="1"/>
          </p:cNvPicPr>
          <p:nvPr/>
        </p:nvPicPr>
        <p:blipFill>
          <a:blip r:embed="rId4"/>
          <a:stretch>
            <a:fillRect/>
          </a:stretch>
        </p:blipFill>
        <p:spPr>
          <a:xfrm>
            <a:off x="1249632" y="65486"/>
            <a:ext cx="4623815" cy="3201573"/>
          </a:xfrm>
          <a:prstGeom prst="rect">
            <a:avLst/>
          </a:prstGeom>
        </p:spPr>
      </p:pic>
      <p:pic>
        <p:nvPicPr>
          <p:cNvPr id="16" name="Imagen 15">
            <a:extLst>
              <a:ext uri="{FF2B5EF4-FFF2-40B4-BE49-F238E27FC236}">
                <a16:creationId xmlns:a16="http://schemas.microsoft.com/office/drawing/2014/main" id="{3C0AB339-22FA-408B-AC17-B26C016C3E77}"/>
              </a:ext>
            </a:extLst>
          </p:cNvPr>
          <p:cNvPicPr>
            <a:picLocks noChangeAspect="1"/>
          </p:cNvPicPr>
          <p:nvPr/>
        </p:nvPicPr>
        <p:blipFill>
          <a:blip r:embed="rId5"/>
          <a:stretch>
            <a:fillRect/>
          </a:stretch>
        </p:blipFill>
        <p:spPr>
          <a:xfrm>
            <a:off x="5955873" y="86044"/>
            <a:ext cx="4468136" cy="3181016"/>
          </a:xfrm>
          <a:prstGeom prst="rect">
            <a:avLst/>
          </a:prstGeom>
        </p:spPr>
      </p:pic>
    </p:spTree>
    <p:extLst>
      <p:ext uri="{BB962C8B-B14F-4D97-AF65-F5344CB8AC3E}">
        <p14:creationId xmlns:p14="http://schemas.microsoft.com/office/powerpoint/2010/main" val="68523726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17ECA5E5-9894-63B5-5BC1-705E9731B355}"/>
              </a:ext>
            </a:extLst>
          </p:cNvPr>
          <p:cNvSpPr>
            <a:spLocks noGrp="1"/>
          </p:cNvSpPr>
          <p:nvPr>
            <p:ph type="title"/>
          </p:nvPr>
        </p:nvSpPr>
        <p:spPr>
          <a:xfrm>
            <a:off x="838200" y="5514181"/>
            <a:ext cx="10515600" cy="1325563"/>
          </a:xfrm>
        </p:spPr>
        <p:txBody>
          <a:bodyPr>
            <a:noAutofit/>
          </a:bodyPr>
          <a:lstStyle/>
          <a:p>
            <a:r>
              <a:rPr lang="es-AR" sz="2800" dirty="0">
                <a:hlinkClick r:id="rId2"/>
              </a:rPr>
              <a:t>https://drive.google.com/file/d/1cwHk8vF0tqfPjceT4EcEkl25QyErp6m7/view?usp=drivesdk</a:t>
            </a:r>
            <a:br>
              <a:rPr lang="es-AR" sz="2800" dirty="0"/>
            </a:br>
            <a:endParaRPr lang="es-AR" sz="2800" dirty="0"/>
          </a:p>
        </p:txBody>
      </p:sp>
      <p:sp>
        <p:nvSpPr>
          <p:cNvPr id="4" name="AutoShape 2">
            <a:extLst>
              <a:ext uri="{FF2B5EF4-FFF2-40B4-BE49-F238E27FC236}">
                <a16:creationId xmlns:a16="http://schemas.microsoft.com/office/drawing/2014/main" id="{B470C380-DD52-ECCE-5AF5-2C5CD720FC5C}"/>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s-AR"/>
          </a:p>
        </p:txBody>
      </p:sp>
      <p:pic>
        <p:nvPicPr>
          <p:cNvPr id="6" name="Imagen 5">
            <a:extLst>
              <a:ext uri="{FF2B5EF4-FFF2-40B4-BE49-F238E27FC236}">
                <a16:creationId xmlns:a16="http://schemas.microsoft.com/office/drawing/2014/main" id="{25CF83FA-22B3-0446-BA2F-F087ACB7149D}"/>
              </a:ext>
            </a:extLst>
          </p:cNvPr>
          <p:cNvPicPr>
            <a:picLocks noChangeAspect="1"/>
          </p:cNvPicPr>
          <p:nvPr/>
        </p:nvPicPr>
        <p:blipFill>
          <a:blip r:embed="rId3"/>
          <a:stretch>
            <a:fillRect/>
          </a:stretch>
        </p:blipFill>
        <p:spPr>
          <a:xfrm>
            <a:off x="1244600" y="-81228"/>
            <a:ext cx="10007600" cy="5629275"/>
          </a:xfrm>
          <a:prstGeom prst="rect">
            <a:avLst/>
          </a:prstGeom>
        </p:spPr>
      </p:pic>
    </p:spTree>
    <p:extLst>
      <p:ext uri="{BB962C8B-B14F-4D97-AF65-F5344CB8AC3E}">
        <p14:creationId xmlns:p14="http://schemas.microsoft.com/office/powerpoint/2010/main" val="46383981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ítulo 1">
            <a:extLst>
              <a:ext uri="{FF2B5EF4-FFF2-40B4-BE49-F238E27FC236}">
                <a16:creationId xmlns:a16="http://schemas.microsoft.com/office/drawing/2014/main" id="{D59841DC-C169-0A5D-7495-D1BD66D07752}"/>
              </a:ext>
            </a:extLst>
          </p:cNvPr>
          <p:cNvSpPr>
            <a:spLocks noGrp="1"/>
          </p:cNvSpPr>
          <p:nvPr>
            <p:ph type="title"/>
          </p:nvPr>
        </p:nvSpPr>
        <p:spPr>
          <a:xfrm>
            <a:off x="4553733" y="548464"/>
            <a:ext cx="6798541" cy="1675623"/>
          </a:xfrm>
        </p:spPr>
        <p:txBody>
          <a:bodyPr anchor="b">
            <a:normAutofit/>
          </a:bodyPr>
          <a:lstStyle/>
          <a:p>
            <a:endParaRPr lang="es-AR" sz="4000"/>
          </a:p>
        </p:txBody>
      </p:sp>
      <p:pic>
        <p:nvPicPr>
          <p:cNvPr id="5" name="Marcador de contenido 4">
            <a:extLst>
              <a:ext uri="{FF2B5EF4-FFF2-40B4-BE49-F238E27FC236}">
                <a16:creationId xmlns:a16="http://schemas.microsoft.com/office/drawing/2014/main" id="{3FCAF29E-8589-667A-7C7D-0DBD782D8207}"/>
              </a:ext>
            </a:extLst>
          </p:cNvPr>
          <p:cNvPicPr>
            <a:picLocks noChangeAspect="1"/>
          </p:cNvPicPr>
          <p:nvPr/>
        </p:nvPicPr>
        <p:blipFill>
          <a:blip r:embed="rId2"/>
          <a:srcRect t="8075" r="-1"/>
          <a:stretch>
            <a:fillRect/>
          </a:stretch>
        </p:blipFill>
        <p:spPr>
          <a:xfrm>
            <a:off x="1" y="10"/>
            <a:ext cx="4196496" cy="6857990"/>
          </a:xfrm>
          <a:prstGeom prst="rect">
            <a:avLst/>
          </a:prstGeom>
          <a:effectLst/>
        </p:spPr>
      </p:pic>
      <p:sp>
        <p:nvSpPr>
          <p:cNvPr id="9" name="Content Placeholder 8">
            <a:extLst>
              <a:ext uri="{FF2B5EF4-FFF2-40B4-BE49-F238E27FC236}">
                <a16:creationId xmlns:a16="http://schemas.microsoft.com/office/drawing/2014/main" id="{F6436B79-70A6-CB16-DAAF-24218667C787}"/>
              </a:ext>
            </a:extLst>
          </p:cNvPr>
          <p:cNvSpPr>
            <a:spLocks noGrp="1"/>
          </p:cNvSpPr>
          <p:nvPr>
            <p:ph idx="1"/>
          </p:nvPr>
        </p:nvSpPr>
        <p:spPr>
          <a:xfrm>
            <a:off x="4553734" y="2409830"/>
            <a:ext cx="6798539" cy="3705217"/>
          </a:xfrm>
        </p:spPr>
        <p:txBody>
          <a:bodyPr>
            <a:normAutofit/>
          </a:bodyPr>
          <a:lstStyle/>
          <a:p>
            <a:endParaRPr lang="en-US" sz="2000"/>
          </a:p>
        </p:txBody>
      </p:sp>
    </p:spTree>
    <p:extLst>
      <p:ext uri="{BB962C8B-B14F-4D97-AF65-F5344CB8AC3E}">
        <p14:creationId xmlns:p14="http://schemas.microsoft.com/office/powerpoint/2010/main" val="10431160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35701C1C-4D86-776B-811C-2FBABE819295}"/>
              </a:ext>
            </a:extLst>
          </p:cNvPr>
          <p:cNvSpPr>
            <a:spLocks noGrp="1"/>
          </p:cNvSpPr>
          <p:nvPr>
            <p:ph type="title"/>
          </p:nvPr>
        </p:nvSpPr>
        <p:spPr/>
        <p:txBody>
          <a:bodyPr/>
          <a:lstStyle/>
          <a:p>
            <a:r>
              <a:rPr lang="en-US" b="1" dirty="0">
                <a:solidFill>
                  <a:srgbClr val="FF0000"/>
                </a:solidFill>
              </a:rPr>
              <a:t>MAQUETAS 1:200: 1:100 y 1:50</a:t>
            </a:r>
            <a:br>
              <a:rPr lang="en-US" b="1" dirty="0">
                <a:solidFill>
                  <a:srgbClr val="FF0000"/>
                </a:solidFill>
              </a:rPr>
            </a:br>
            <a:endParaRPr lang="es-AR" dirty="0"/>
          </a:p>
        </p:txBody>
      </p:sp>
      <p:sp>
        <p:nvSpPr>
          <p:cNvPr id="6" name="CuadroTexto 5">
            <a:extLst>
              <a:ext uri="{FF2B5EF4-FFF2-40B4-BE49-F238E27FC236}">
                <a16:creationId xmlns:a16="http://schemas.microsoft.com/office/drawing/2014/main" id="{ED530895-66D4-5F12-C058-4EF5DBCA7B2B}"/>
              </a:ext>
            </a:extLst>
          </p:cNvPr>
          <p:cNvSpPr txBox="1"/>
          <p:nvPr/>
        </p:nvSpPr>
        <p:spPr>
          <a:xfrm>
            <a:off x="3217333" y="1148822"/>
            <a:ext cx="9093200" cy="5509200"/>
          </a:xfrm>
          <a:prstGeom prst="rect">
            <a:avLst/>
          </a:prstGeom>
          <a:noFill/>
        </p:spPr>
        <p:txBody>
          <a:bodyPr wrap="square">
            <a:spAutoFit/>
          </a:bodyPr>
          <a:lstStyle/>
          <a:p>
            <a:r>
              <a:rPr lang="es-AR" sz="3200" spc="0" dirty="0">
                <a:effectLst/>
                <a:latin typeface="Calibri" panose="020F0502020204030204" pitchFamily="34" charset="0"/>
                <a:ea typeface="Times New Roman" panose="02020603050405020304" pitchFamily="18" charset="0"/>
                <a:cs typeface="Times New Roman" panose="02020603050405020304" pitchFamily="18" charset="0"/>
              </a:rPr>
              <a:t>Las maquetas deberán ser representada con lenguaje arquitectónico</a:t>
            </a:r>
          </a:p>
          <a:p>
            <a:endParaRPr lang="es-AR" sz="3200" dirty="0">
              <a:latin typeface="Calibri" panose="020F0502020204030204" pitchFamily="34" charset="0"/>
              <a:ea typeface="Times New Roman" panose="02020603050405020304" pitchFamily="18" charset="0"/>
              <a:cs typeface="Times New Roman" panose="02020603050405020304" pitchFamily="18" charset="0"/>
            </a:endParaRPr>
          </a:p>
          <a:p>
            <a:r>
              <a:rPr lang="es-AR" sz="3200" dirty="0">
                <a:latin typeface="Calibri" panose="020F0502020204030204" pitchFamily="34" charset="0"/>
                <a:ea typeface="Times New Roman" panose="02020603050405020304" pitchFamily="18" charset="0"/>
                <a:cs typeface="Times New Roman" panose="02020603050405020304" pitchFamily="18" charset="0"/>
              </a:rPr>
              <a:t>C</a:t>
            </a:r>
            <a:r>
              <a:rPr lang="es-AR" sz="3200" spc="0" dirty="0">
                <a:effectLst/>
                <a:latin typeface="Calibri" panose="020F0502020204030204" pitchFamily="34" charset="0"/>
                <a:ea typeface="Times New Roman" panose="02020603050405020304" pitchFamily="18" charset="0"/>
                <a:cs typeface="Times New Roman" panose="02020603050405020304" pitchFamily="18" charset="0"/>
              </a:rPr>
              <a:t>on entorno, calle y vereda. </a:t>
            </a:r>
          </a:p>
          <a:p>
            <a:endParaRPr lang="es-AR" sz="3200" dirty="0">
              <a:latin typeface="Calibri" panose="020F0502020204030204" pitchFamily="34" charset="0"/>
              <a:ea typeface="Times New Roman" panose="02020603050405020304" pitchFamily="18" charset="0"/>
              <a:cs typeface="Times New Roman" panose="02020603050405020304" pitchFamily="18" charset="0"/>
            </a:endParaRPr>
          </a:p>
          <a:p>
            <a:r>
              <a:rPr lang="es-AR" sz="3200" spc="0" dirty="0">
                <a:effectLst/>
                <a:latin typeface="Calibri" panose="020F0502020204030204" pitchFamily="34" charset="0"/>
                <a:ea typeface="Times New Roman" panose="02020603050405020304" pitchFamily="18" charset="0"/>
                <a:cs typeface="Times New Roman" panose="02020603050405020304" pitchFamily="18" charset="0"/>
              </a:rPr>
              <a:t>Indicar el Norte, los nombres de calles, prestar atención a la combinatoria cromática y materiales que se empleen para su elaboración</a:t>
            </a:r>
            <a:r>
              <a:rPr lang="es-AR" sz="3200" dirty="0">
                <a:latin typeface="Calibri" panose="020F0502020204030204" pitchFamily="34" charset="0"/>
                <a:ea typeface="Times New Roman" panose="02020603050405020304" pitchFamily="18" charset="0"/>
                <a:cs typeface="Times New Roman" panose="02020603050405020304" pitchFamily="18" charset="0"/>
              </a:rPr>
              <a:t>.</a:t>
            </a:r>
          </a:p>
          <a:p>
            <a:endParaRPr lang="es-AR" sz="3200" spc="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s-AR" sz="3200" spc="0" dirty="0">
                <a:effectLst/>
                <a:latin typeface="Calibri" panose="020F0502020204030204" pitchFamily="34" charset="0"/>
                <a:ea typeface="Times New Roman" panose="02020603050405020304" pitchFamily="18" charset="0"/>
                <a:cs typeface="Times New Roman" panose="02020603050405020304" pitchFamily="18" charset="0"/>
              </a:rPr>
              <a:t>EL tratamiento de envolventes Verticales (opacos y transparentes) y Horizontales (solados y cubiertas)</a:t>
            </a:r>
            <a:endParaRPr lang="es-AR" sz="3200" dirty="0"/>
          </a:p>
        </p:txBody>
      </p:sp>
    </p:spTree>
    <p:extLst>
      <p:ext uri="{BB962C8B-B14F-4D97-AF65-F5344CB8AC3E}">
        <p14:creationId xmlns:p14="http://schemas.microsoft.com/office/powerpoint/2010/main" val="256399775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Shape 228">
          <a:extLst>
            <a:ext uri="{FF2B5EF4-FFF2-40B4-BE49-F238E27FC236}">
              <a16:creationId xmlns:a16="http://schemas.microsoft.com/office/drawing/2014/main" id="{C6308EDC-A656-EF5B-31C2-88D4E894D5E0}"/>
            </a:ext>
          </a:extLst>
        </p:cNvPr>
        <p:cNvGrpSpPr/>
        <p:nvPr/>
      </p:nvGrpSpPr>
      <p:grpSpPr>
        <a:xfrm>
          <a:off x="0" y="0"/>
          <a:ext cx="0" cy="0"/>
          <a:chOff x="0" y="0"/>
          <a:chExt cx="0" cy="0"/>
        </a:xfrm>
      </p:grpSpPr>
      <p:sp>
        <p:nvSpPr>
          <p:cNvPr id="229" name="Google Shape;229;p15">
            <a:extLst>
              <a:ext uri="{FF2B5EF4-FFF2-40B4-BE49-F238E27FC236}">
                <a16:creationId xmlns:a16="http://schemas.microsoft.com/office/drawing/2014/main" id="{E84C2A37-9F3E-2E75-FF10-24EFE05F997B}"/>
              </a:ext>
            </a:extLst>
          </p:cNvPr>
          <p:cNvSpPr txBox="1">
            <a:spLocks noGrp="1"/>
          </p:cNvSpPr>
          <p:nvPr>
            <p:ph type="ctrTitle"/>
          </p:nvPr>
        </p:nvSpPr>
        <p:spPr>
          <a:xfrm>
            <a:off x="-878876" y="-1193800"/>
            <a:ext cx="8327886" cy="2387600"/>
          </a:xfrm>
          <a:prstGeom prst="rect">
            <a:avLst/>
          </a:prstGeom>
          <a:noFill/>
          <a:ln>
            <a:noFill/>
          </a:ln>
        </p:spPr>
        <p:txBody>
          <a:bodyPr spcFirstLastPara="1" vert="horz" wrap="square" lIns="49761" tIns="24874" rIns="49761" bIns="24874" rtlCol="0" anchor="b" anchorCtr="0">
            <a:normAutofit/>
          </a:bodyPr>
          <a:lstStyle/>
          <a:p>
            <a:pPr>
              <a:spcBef>
                <a:spcPts val="0"/>
              </a:spcBef>
              <a:buClr>
                <a:schemeClr val="dk1"/>
              </a:buClr>
              <a:buSzPts val="11000"/>
            </a:pPr>
            <a:r>
              <a:rPr lang="en-US" b="1" dirty="0">
                <a:solidFill>
                  <a:srgbClr val="FF0000"/>
                </a:solidFill>
              </a:rPr>
              <a:t>MAQUETA 1:200</a:t>
            </a:r>
            <a:endParaRPr b="1" dirty="0">
              <a:solidFill>
                <a:srgbClr val="FF0000"/>
              </a:solidFill>
            </a:endParaRPr>
          </a:p>
        </p:txBody>
      </p:sp>
      <p:sp>
        <p:nvSpPr>
          <p:cNvPr id="230" name="Google Shape;230;p15">
            <a:extLst>
              <a:ext uri="{FF2B5EF4-FFF2-40B4-BE49-F238E27FC236}">
                <a16:creationId xmlns:a16="http://schemas.microsoft.com/office/drawing/2014/main" id="{338ABF39-885B-C6E9-0D36-20F843DEDBB4}"/>
              </a:ext>
            </a:extLst>
          </p:cNvPr>
          <p:cNvSpPr txBox="1">
            <a:spLocks noGrp="1"/>
          </p:cNvSpPr>
          <p:nvPr>
            <p:ph type="subTitle" idx="1"/>
          </p:nvPr>
        </p:nvSpPr>
        <p:spPr>
          <a:xfrm>
            <a:off x="1428316" y="3602038"/>
            <a:ext cx="9118490" cy="2387600"/>
          </a:xfrm>
          <a:prstGeom prst="rect">
            <a:avLst/>
          </a:prstGeom>
          <a:noFill/>
          <a:ln>
            <a:noFill/>
          </a:ln>
        </p:spPr>
        <p:txBody>
          <a:bodyPr spcFirstLastPara="1" vert="horz" wrap="square" lIns="49761" tIns="24874" rIns="49761" bIns="24874" rtlCol="0" anchor="t" anchorCtr="0">
            <a:normAutofit/>
          </a:bodyPr>
          <a:lstStyle/>
          <a:p>
            <a:pPr marL="493387" algn="l">
              <a:spcBef>
                <a:spcPts val="0"/>
              </a:spcBef>
              <a:buClr>
                <a:schemeClr val="dk1"/>
              </a:buClr>
              <a:buSzPts val="4410"/>
            </a:pPr>
            <a:r>
              <a:rPr lang="es-AR" dirty="0"/>
              <a:t>Incluir las maquetas de proceso</a:t>
            </a:r>
          </a:p>
          <a:p>
            <a:pPr marL="493387" algn="l">
              <a:spcBef>
                <a:spcPts val="0"/>
              </a:spcBef>
              <a:buClr>
                <a:schemeClr val="dk1"/>
              </a:buClr>
              <a:buSzPts val="4410"/>
            </a:pPr>
            <a:endParaRPr lang="es-AR" dirty="0"/>
          </a:p>
          <a:p>
            <a:pPr marL="493387" algn="l">
              <a:spcBef>
                <a:spcPts val="0"/>
              </a:spcBef>
              <a:buClr>
                <a:schemeClr val="dk1"/>
              </a:buClr>
              <a:buSzPts val="4410"/>
            </a:pPr>
            <a:r>
              <a:rPr lang="es-AR" dirty="0"/>
              <a:t>Prioriza la ubicación en el sitio</a:t>
            </a:r>
          </a:p>
          <a:p>
            <a:pPr marL="493387" algn="l">
              <a:spcBef>
                <a:spcPts val="0"/>
              </a:spcBef>
              <a:buClr>
                <a:schemeClr val="dk1"/>
              </a:buClr>
              <a:buSzPts val="4410"/>
            </a:pPr>
            <a:endParaRPr lang="es-AR" dirty="0"/>
          </a:p>
          <a:p>
            <a:pPr marL="493387" algn="l">
              <a:spcBef>
                <a:spcPts val="0"/>
              </a:spcBef>
              <a:buClr>
                <a:schemeClr val="dk1"/>
              </a:buClr>
              <a:buSzPts val="4410"/>
            </a:pPr>
            <a:r>
              <a:rPr lang="es-AR" dirty="0"/>
              <a:t>Da cuenta de la relación con el entorno</a:t>
            </a:r>
          </a:p>
          <a:p>
            <a:pPr marL="493387" algn="l">
              <a:spcBef>
                <a:spcPts val="0"/>
              </a:spcBef>
              <a:buClr>
                <a:schemeClr val="dk1"/>
              </a:buClr>
              <a:buSzPts val="4410"/>
            </a:pPr>
            <a:endParaRPr lang="es-AR" dirty="0"/>
          </a:p>
          <a:p>
            <a:pPr marL="493387" algn="l">
              <a:spcBef>
                <a:spcPts val="0"/>
              </a:spcBef>
              <a:buClr>
                <a:schemeClr val="dk1"/>
              </a:buClr>
              <a:buSzPts val="4410"/>
            </a:pPr>
            <a:endParaRPr lang="es-AR" dirty="0"/>
          </a:p>
        </p:txBody>
      </p:sp>
      <p:pic>
        <p:nvPicPr>
          <p:cNvPr id="5" name="Imagen 4">
            <a:extLst>
              <a:ext uri="{FF2B5EF4-FFF2-40B4-BE49-F238E27FC236}">
                <a16:creationId xmlns:a16="http://schemas.microsoft.com/office/drawing/2014/main" id="{7162B522-F1B1-FBE2-4C10-0C2839E4E5AE}"/>
              </a:ext>
            </a:extLst>
          </p:cNvPr>
          <p:cNvPicPr>
            <a:picLocks noChangeAspect="1"/>
          </p:cNvPicPr>
          <p:nvPr/>
        </p:nvPicPr>
        <p:blipFill>
          <a:blip r:embed="rId3"/>
          <a:stretch>
            <a:fillRect/>
          </a:stretch>
        </p:blipFill>
        <p:spPr>
          <a:xfrm>
            <a:off x="6931726" y="-109894"/>
            <a:ext cx="4938541" cy="7120293"/>
          </a:xfrm>
          <a:prstGeom prst="rect">
            <a:avLst/>
          </a:prstGeom>
        </p:spPr>
      </p:pic>
    </p:spTree>
    <p:extLst>
      <p:ext uri="{BB962C8B-B14F-4D97-AF65-F5344CB8AC3E}">
        <p14:creationId xmlns:p14="http://schemas.microsoft.com/office/powerpoint/2010/main" val="21465587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B2168B61-D887-46C4-7DA3-27A1AC19B864}"/>
              </a:ext>
            </a:extLst>
          </p:cNvPr>
          <p:cNvSpPr>
            <a:spLocks noGrp="1"/>
          </p:cNvSpPr>
          <p:nvPr>
            <p:ph type="title"/>
          </p:nvPr>
        </p:nvSpPr>
        <p:spPr/>
        <p:txBody>
          <a:bodyPr/>
          <a:lstStyle/>
          <a:p>
            <a:endParaRPr lang="es-AR"/>
          </a:p>
        </p:txBody>
      </p:sp>
      <p:sp>
        <p:nvSpPr>
          <p:cNvPr id="5" name="CuadroTexto 4">
            <a:extLst>
              <a:ext uri="{FF2B5EF4-FFF2-40B4-BE49-F238E27FC236}">
                <a16:creationId xmlns:a16="http://schemas.microsoft.com/office/drawing/2014/main" id="{7D584FE3-B3C4-BA05-983D-30FF05B70FB1}"/>
              </a:ext>
            </a:extLst>
          </p:cNvPr>
          <p:cNvSpPr txBox="1"/>
          <p:nvPr/>
        </p:nvSpPr>
        <p:spPr>
          <a:xfrm>
            <a:off x="3048000" y="3244334"/>
            <a:ext cx="6096000" cy="369332"/>
          </a:xfrm>
          <a:prstGeom prst="rect">
            <a:avLst/>
          </a:prstGeom>
          <a:noFill/>
        </p:spPr>
        <p:txBody>
          <a:bodyPr wrap="square">
            <a:spAutoFit/>
          </a:bodyPr>
          <a:lstStyle/>
          <a:p>
            <a:r>
              <a:rPr lang="es-AR" dirty="0"/>
              <a:t> </a:t>
            </a:r>
          </a:p>
        </p:txBody>
      </p:sp>
      <p:sp>
        <p:nvSpPr>
          <p:cNvPr id="7" name="CuadroTexto 6">
            <a:extLst>
              <a:ext uri="{FF2B5EF4-FFF2-40B4-BE49-F238E27FC236}">
                <a16:creationId xmlns:a16="http://schemas.microsoft.com/office/drawing/2014/main" id="{27F14F50-3466-FFF5-5644-4EA172D88B6A}"/>
              </a:ext>
            </a:extLst>
          </p:cNvPr>
          <p:cNvSpPr txBox="1"/>
          <p:nvPr/>
        </p:nvSpPr>
        <p:spPr>
          <a:xfrm>
            <a:off x="3048000" y="3244334"/>
            <a:ext cx="6096000" cy="369332"/>
          </a:xfrm>
          <a:prstGeom prst="rect">
            <a:avLst/>
          </a:prstGeom>
          <a:noFill/>
        </p:spPr>
        <p:txBody>
          <a:bodyPr wrap="square">
            <a:spAutoFit/>
          </a:bodyPr>
          <a:lstStyle/>
          <a:p>
            <a:r>
              <a:rPr lang="es-AR" dirty="0"/>
              <a:t> </a:t>
            </a:r>
          </a:p>
        </p:txBody>
      </p:sp>
      <p:pic>
        <p:nvPicPr>
          <p:cNvPr id="9" name="Imagen 8">
            <a:extLst>
              <a:ext uri="{FF2B5EF4-FFF2-40B4-BE49-F238E27FC236}">
                <a16:creationId xmlns:a16="http://schemas.microsoft.com/office/drawing/2014/main" id="{9CDEAE5D-DA38-F4D5-B55C-C63379E03225}"/>
              </a:ext>
            </a:extLst>
          </p:cNvPr>
          <p:cNvPicPr>
            <a:picLocks noChangeAspect="1"/>
          </p:cNvPicPr>
          <p:nvPr/>
        </p:nvPicPr>
        <p:blipFill>
          <a:blip r:embed="rId2"/>
          <a:stretch>
            <a:fillRect/>
          </a:stretch>
        </p:blipFill>
        <p:spPr>
          <a:xfrm>
            <a:off x="908837" y="0"/>
            <a:ext cx="10374328" cy="6858000"/>
          </a:xfrm>
          <a:prstGeom prst="rect">
            <a:avLst/>
          </a:prstGeom>
        </p:spPr>
      </p:pic>
    </p:spTree>
    <p:extLst>
      <p:ext uri="{BB962C8B-B14F-4D97-AF65-F5344CB8AC3E}">
        <p14:creationId xmlns:p14="http://schemas.microsoft.com/office/powerpoint/2010/main" val="24584427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1313C99D-549A-DAC8-5D53-C4B52B4CCB7C}"/>
              </a:ext>
            </a:extLst>
          </p:cNvPr>
          <p:cNvSpPr>
            <a:spLocks noGrp="1"/>
          </p:cNvSpPr>
          <p:nvPr>
            <p:ph type="title"/>
          </p:nvPr>
        </p:nvSpPr>
        <p:spPr/>
        <p:txBody>
          <a:bodyPr/>
          <a:lstStyle/>
          <a:p>
            <a:endParaRPr lang="es-AR"/>
          </a:p>
        </p:txBody>
      </p:sp>
      <p:pic>
        <p:nvPicPr>
          <p:cNvPr id="5" name="Marcador de contenido 4">
            <a:extLst>
              <a:ext uri="{FF2B5EF4-FFF2-40B4-BE49-F238E27FC236}">
                <a16:creationId xmlns:a16="http://schemas.microsoft.com/office/drawing/2014/main" id="{99193BD1-BD2D-FA67-CDFF-CB7007B182C9}"/>
              </a:ext>
            </a:extLst>
          </p:cNvPr>
          <p:cNvPicPr>
            <a:picLocks noGrp="1" noChangeAspect="1"/>
          </p:cNvPicPr>
          <p:nvPr>
            <p:ph idx="1"/>
          </p:nvPr>
        </p:nvPicPr>
        <p:blipFill>
          <a:blip r:embed="rId2"/>
          <a:stretch>
            <a:fillRect/>
          </a:stretch>
        </p:blipFill>
        <p:spPr>
          <a:xfrm>
            <a:off x="3881" y="0"/>
            <a:ext cx="11490046" cy="6858000"/>
          </a:xfrm>
        </p:spPr>
      </p:pic>
    </p:spTree>
    <p:extLst>
      <p:ext uri="{BB962C8B-B14F-4D97-AF65-F5344CB8AC3E}">
        <p14:creationId xmlns:p14="http://schemas.microsoft.com/office/powerpoint/2010/main" val="231731567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Marcador de contenido 3">
            <a:extLst>
              <a:ext uri="{FF2B5EF4-FFF2-40B4-BE49-F238E27FC236}">
                <a16:creationId xmlns:a16="http://schemas.microsoft.com/office/drawing/2014/main" id="{346F0E41-05F4-C366-3D26-CA0D12F267A7}"/>
              </a:ext>
            </a:extLst>
          </p:cNvPr>
          <p:cNvPicPr>
            <a:picLocks noGrp="1" noChangeAspect="1"/>
          </p:cNvPicPr>
          <p:nvPr>
            <p:ph idx="1"/>
          </p:nvPr>
        </p:nvPicPr>
        <p:blipFill>
          <a:blip r:embed="rId2"/>
          <a:srcRect b="11781"/>
          <a:stretch>
            <a:fillRect/>
          </a:stretch>
        </p:blipFill>
        <p:spPr>
          <a:xfrm>
            <a:off x="20" y="1282"/>
            <a:ext cx="12191980" cy="6856718"/>
          </a:xfrm>
          <a:prstGeom prst="rect">
            <a:avLst/>
          </a:prstGeom>
        </p:spPr>
      </p:pic>
    </p:spTree>
    <p:extLst>
      <p:ext uri="{BB962C8B-B14F-4D97-AF65-F5344CB8AC3E}">
        <p14:creationId xmlns:p14="http://schemas.microsoft.com/office/powerpoint/2010/main" val="362582387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Shape 228"/>
        <p:cNvGrpSpPr/>
        <p:nvPr/>
      </p:nvGrpSpPr>
      <p:grpSpPr>
        <a:xfrm>
          <a:off x="0" y="0"/>
          <a:ext cx="0" cy="0"/>
          <a:chOff x="0" y="0"/>
          <a:chExt cx="0" cy="0"/>
        </a:xfrm>
      </p:grpSpPr>
      <p:sp>
        <p:nvSpPr>
          <p:cNvPr id="229" name="Google Shape;229;p15"/>
          <p:cNvSpPr txBox="1">
            <a:spLocks noGrp="1"/>
          </p:cNvSpPr>
          <p:nvPr>
            <p:ph type="ctrTitle"/>
          </p:nvPr>
        </p:nvSpPr>
        <p:spPr>
          <a:xfrm>
            <a:off x="-878876" y="-1193800"/>
            <a:ext cx="8327886" cy="2387600"/>
          </a:xfrm>
          <a:prstGeom prst="rect">
            <a:avLst/>
          </a:prstGeom>
          <a:noFill/>
          <a:ln>
            <a:noFill/>
          </a:ln>
        </p:spPr>
        <p:txBody>
          <a:bodyPr spcFirstLastPara="1" vert="horz" wrap="square" lIns="49761" tIns="24874" rIns="49761" bIns="24874" rtlCol="0" anchor="b" anchorCtr="0">
            <a:normAutofit/>
          </a:bodyPr>
          <a:lstStyle/>
          <a:p>
            <a:pPr>
              <a:spcBef>
                <a:spcPts val="0"/>
              </a:spcBef>
              <a:buClr>
                <a:schemeClr val="dk1"/>
              </a:buClr>
              <a:buSzPts val="11000"/>
            </a:pPr>
            <a:r>
              <a:rPr lang="en-US" b="1" dirty="0">
                <a:solidFill>
                  <a:srgbClr val="FF0000"/>
                </a:solidFill>
              </a:rPr>
              <a:t>MAQUETA 1:100</a:t>
            </a:r>
            <a:endParaRPr b="1" dirty="0">
              <a:solidFill>
                <a:srgbClr val="FF0000"/>
              </a:solidFill>
            </a:endParaRPr>
          </a:p>
        </p:txBody>
      </p:sp>
      <p:sp>
        <p:nvSpPr>
          <p:cNvPr id="230" name="Google Shape;230;p15"/>
          <p:cNvSpPr txBox="1">
            <a:spLocks noGrp="1"/>
          </p:cNvSpPr>
          <p:nvPr>
            <p:ph type="subTitle" idx="1"/>
          </p:nvPr>
        </p:nvSpPr>
        <p:spPr>
          <a:xfrm>
            <a:off x="1428316" y="3602038"/>
            <a:ext cx="9118490" cy="2387600"/>
          </a:xfrm>
          <a:prstGeom prst="rect">
            <a:avLst/>
          </a:prstGeom>
          <a:noFill/>
          <a:ln>
            <a:noFill/>
          </a:ln>
        </p:spPr>
        <p:txBody>
          <a:bodyPr spcFirstLastPara="1" vert="horz" wrap="square" lIns="49761" tIns="24874" rIns="49761" bIns="24874" rtlCol="0" anchor="t" anchorCtr="0">
            <a:normAutofit/>
          </a:bodyPr>
          <a:lstStyle/>
          <a:p>
            <a:pPr marL="493387" algn="l">
              <a:spcBef>
                <a:spcPts val="0"/>
              </a:spcBef>
              <a:buClr>
                <a:schemeClr val="dk1"/>
              </a:buClr>
              <a:buSzPts val="4410"/>
            </a:pPr>
            <a:r>
              <a:rPr lang="es-AR" dirty="0"/>
              <a:t>Cuidar la Prolijidad y manualidad</a:t>
            </a:r>
          </a:p>
          <a:p>
            <a:pPr marL="493387" algn="l">
              <a:spcBef>
                <a:spcPts val="0"/>
              </a:spcBef>
              <a:buClr>
                <a:schemeClr val="dk1"/>
              </a:buClr>
              <a:buSzPts val="4410"/>
            </a:pPr>
            <a:r>
              <a:rPr lang="es-AR" dirty="0"/>
              <a:t>Representación de detalles en la realización según la escala</a:t>
            </a:r>
          </a:p>
          <a:p>
            <a:pPr marL="493387" algn="l">
              <a:spcBef>
                <a:spcPts val="0"/>
              </a:spcBef>
              <a:buClr>
                <a:schemeClr val="dk1"/>
              </a:buClr>
              <a:buSzPts val="4410"/>
            </a:pPr>
            <a:r>
              <a:rPr lang="es-AR" dirty="0"/>
              <a:t>Incorporación criteriosa de la vegetación</a:t>
            </a:r>
          </a:p>
          <a:p>
            <a:pPr marL="493387" algn="l">
              <a:spcBef>
                <a:spcPts val="0"/>
              </a:spcBef>
              <a:buClr>
                <a:schemeClr val="dk1"/>
              </a:buClr>
              <a:buSzPts val="4410"/>
            </a:pPr>
            <a:r>
              <a:rPr lang="es-AR" dirty="0"/>
              <a:t>Síntesis en el uso de los materiales empleados .</a:t>
            </a:r>
          </a:p>
          <a:p>
            <a:pPr marL="493387" algn="l">
              <a:spcBef>
                <a:spcPts val="0"/>
              </a:spcBef>
              <a:buClr>
                <a:schemeClr val="dk1"/>
              </a:buClr>
              <a:buSzPts val="4410"/>
            </a:pPr>
            <a:r>
              <a:rPr lang="es-AR" dirty="0"/>
              <a:t>Posibilidad de reconocer todos los espacios del proyecto </a:t>
            </a:r>
          </a:p>
          <a:p>
            <a:pPr marL="493387" algn="l">
              <a:spcBef>
                <a:spcPts val="0"/>
              </a:spcBef>
              <a:buClr>
                <a:schemeClr val="dk1"/>
              </a:buClr>
              <a:buSzPts val="4410"/>
            </a:pPr>
            <a:r>
              <a:rPr lang="es-AR" dirty="0"/>
              <a:t>Seleccionar las tomas fotográficas mas representativas </a:t>
            </a:r>
          </a:p>
          <a:p>
            <a:pPr marL="493387" algn="l">
              <a:spcBef>
                <a:spcPts val="0"/>
              </a:spcBef>
              <a:buClr>
                <a:schemeClr val="dk1"/>
              </a:buClr>
              <a:buSzPts val="4410"/>
            </a:pPr>
            <a:r>
              <a:rPr lang="es-AR" dirty="0" err="1"/>
              <a:t>Focusar</a:t>
            </a:r>
            <a:r>
              <a:rPr lang="es-AR" dirty="0"/>
              <a:t> correctamente.</a:t>
            </a:r>
          </a:p>
        </p:txBody>
      </p:sp>
    </p:spTree>
    <p:extLst>
      <p:ext uri="{BB962C8B-B14F-4D97-AF65-F5344CB8AC3E}">
        <p14:creationId xmlns:p14="http://schemas.microsoft.com/office/powerpoint/2010/main" val="324508829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Shape 235"/>
        <p:cNvGrpSpPr/>
        <p:nvPr/>
      </p:nvGrpSpPr>
      <p:grpSpPr>
        <a:xfrm>
          <a:off x="0" y="0"/>
          <a:ext cx="0" cy="0"/>
          <a:chOff x="0" y="0"/>
          <a:chExt cx="0" cy="0"/>
        </a:xfrm>
      </p:grpSpPr>
      <p:pic>
        <p:nvPicPr>
          <p:cNvPr id="236" name="Google Shape;236;p16"/>
          <p:cNvPicPr preferRelativeResize="0"/>
          <p:nvPr/>
        </p:nvPicPr>
        <p:blipFill rotWithShape="1">
          <a:blip r:embed="rId3">
            <a:alphaModFix/>
          </a:blip>
          <a:srcRect/>
          <a:stretch/>
        </p:blipFill>
        <p:spPr>
          <a:xfrm>
            <a:off x="2820343" y="0"/>
            <a:ext cx="6551315" cy="6858000"/>
          </a:xfrm>
          <a:prstGeom prst="rect">
            <a:avLst/>
          </a:prstGeom>
          <a:noFill/>
          <a:ln>
            <a:noFill/>
          </a:ln>
        </p:spPr>
      </p:pic>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Shape 241"/>
        <p:cNvGrpSpPr/>
        <p:nvPr/>
      </p:nvGrpSpPr>
      <p:grpSpPr>
        <a:xfrm>
          <a:off x="0" y="0"/>
          <a:ext cx="0" cy="0"/>
          <a:chOff x="0" y="0"/>
          <a:chExt cx="0" cy="0"/>
        </a:xfrm>
      </p:grpSpPr>
      <p:pic>
        <p:nvPicPr>
          <p:cNvPr id="242" name="Google Shape;242;ga6efe23a5d_0_40"/>
          <p:cNvPicPr preferRelativeResize="0"/>
          <p:nvPr/>
        </p:nvPicPr>
        <p:blipFill>
          <a:blip r:embed="rId3">
            <a:alphaModFix/>
          </a:blip>
          <a:stretch>
            <a:fillRect/>
          </a:stretch>
        </p:blipFill>
        <p:spPr>
          <a:xfrm>
            <a:off x="1280193" y="82949"/>
            <a:ext cx="8922790" cy="6692093"/>
          </a:xfrm>
          <a:prstGeom prst="rect">
            <a:avLst/>
          </a:prstGeom>
          <a:noFill/>
          <a:ln>
            <a:noFill/>
          </a:ln>
        </p:spPr>
      </p:pic>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Shape 247"/>
        <p:cNvGrpSpPr/>
        <p:nvPr/>
      </p:nvGrpSpPr>
      <p:grpSpPr>
        <a:xfrm>
          <a:off x="0" y="0"/>
          <a:ext cx="0" cy="0"/>
          <a:chOff x="0" y="0"/>
          <a:chExt cx="0" cy="0"/>
        </a:xfrm>
      </p:grpSpPr>
      <p:pic>
        <p:nvPicPr>
          <p:cNvPr id="248" name="Google Shape;248;ga6efe23a5d_0_45"/>
          <p:cNvPicPr preferRelativeResize="0"/>
          <p:nvPr/>
        </p:nvPicPr>
        <p:blipFill>
          <a:blip r:embed="rId3">
            <a:alphaModFix/>
          </a:blip>
          <a:stretch>
            <a:fillRect/>
          </a:stretch>
        </p:blipFill>
        <p:spPr>
          <a:xfrm>
            <a:off x="152400" y="82948"/>
            <a:ext cx="11582399" cy="6775051"/>
          </a:xfrm>
          <a:prstGeom prst="rect">
            <a:avLst/>
          </a:prstGeom>
          <a:noFill/>
          <a:ln>
            <a:noFill/>
          </a:ln>
        </p:spPr>
      </p:pic>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Shape 253"/>
        <p:cNvGrpSpPr/>
        <p:nvPr/>
      </p:nvGrpSpPr>
      <p:grpSpPr>
        <a:xfrm>
          <a:off x="0" y="0"/>
          <a:ext cx="0" cy="0"/>
          <a:chOff x="0" y="0"/>
          <a:chExt cx="0" cy="0"/>
        </a:xfrm>
      </p:grpSpPr>
      <p:pic>
        <p:nvPicPr>
          <p:cNvPr id="254" name="Google Shape;254;ga6efe23a5d_0_50"/>
          <p:cNvPicPr preferRelativeResize="0"/>
          <p:nvPr/>
        </p:nvPicPr>
        <p:blipFill>
          <a:blip r:embed="rId3">
            <a:alphaModFix/>
          </a:blip>
          <a:stretch>
            <a:fillRect/>
          </a:stretch>
        </p:blipFill>
        <p:spPr>
          <a:xfrm>
            <a:off x="728133" y="82948"/>
            <a:ext cx="10718800" cy="6775051"/>
          </a:xfrm>
          <a:prstGeom prst="rect">
            <a:avLst/>
          </a:prstGeom>
          <a:noFill/>
          <a:ln>
            <a:noFill/>
          </a:ln>
        </p:spPr>
      </p:pic>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Shape 228"/>
        <p:cNvGrpSpPr/>
        <p:nvPr/>
      </p:nvGrpSpPr>
      <p:grpSpPr>
        <a:xfrm>
          <a:off x="0" y="0"/>
          <a:ext cx="0" cy="0"/>
          <a:chOff x="0" y="0"/>
          <a:chExt cx="0" cy="0"/>
        </a:xfrm>
      </p:grpSpPr>
      <p:sp>
        <p:nvSpPr>
          <p:cNvPr id="229" name="Google Shape;229;p15"/>
          <p:cNvSpPr txBox="1">
            <a:spLocks noGrp="1"/>
          </p:cNvSpPr>
          <p:nvPr>
            <p:ph type="ctrTitle"/>
          </p:nvPr>
        </p:nvSpPr>
        <p:spPr>
          <a:xfrm>
            <a:off x="1932058" y="1122363"/>
            <a:ext cx="8327886" cy="2387600"/>
          </a:xfrm>
          <a:prstGeom prst="rect">
            <a:avLst/>
          </a:prstGeom>
          <a:noFill/>
          <a:ln>
            <a:noFill/>
          </a:ln>
        </p:spPr>
        <p:txBody>
          <a:bodyPr spcFirstLastPara="1" vert="horz" wrap="square" lIns="49761" tIns="24874" rIns="49761" bIns="24874" rtlCol="0" anchor="b" anchorCtr="0">
            <a:normAutofit/>
          </a:bodyPr>
          <a:lstStyle/>
          <a:p>
            <a:pPr>
              <a:spcBef>
                <a:spcPts val="0"/>
              </a:spcBef>
              <a:buClr>
                <a:schemeClr val="dk1"/>
              </a:buClr>
              <a:buSzPts val="11000"/>
            </a:pPr>
            <a:r>
              <a:rPr lang="en-US" b="1" dirty="0">
                <a:solidFill>
                  <a:srgbClr val="FF0000"/>
                </a:solidFill>
              </a:rPr>
              <a:t>MAQUETA 1:50</a:t>
            </a:r>
            <a:endParaRPr b="1" dirty="0">
              <a:solidFill>
                <a:srgbClr val="FF0000"/>
              </a:solidFill>
            </a:endParaRPr>
          </a:p>
        </p:txBody>
      </p:sp>
      <p:sp>
        <p:nvSpPr>
          <p:cNvPr id="230" name="Google Shape;230;p15"/>
          <p:cNvSpPr txBox="1">
            <a:spLocks noGrp="1"/>
          </p:cNvSpPr>
          <p:nvPr>
            <p:ph type="subTitle" idx="1"/>
          </p:nvPr>
        </p:nvSpPr>
        <p:spPr>
          <a:xfrm>
            <a:off x="1428316" y="3602038"/>
            <a:ext cx="9118490" cy="2387600"/>
          </a:xfrm>
          <a:prstGeom prst="rect">
            <a:avLst/>
          </a:prstGeom>
          <a:noFill/>
          <a:ln>
            <a:noFill/>
          </a:ln>
        </p:spPr>
        <p:txBody>
          <a:bodyPr spcFirstLastPara="1" vert="horz" wrap="square" lIns="49761" tIns="24874" rIns="49761" bIns="24874" rtlCol="0" anchor="t" anchorCtr="0">
            <a:normAutofit/>
          </a:bodyPr>
          <a:lstStyle/>
          <a:p>
            <a:pPr marL="493387" algn="l">
              <a:spcBef>
                <a:spcPts val="0"/>
              </a:spcBef>
              <a:buClr>
                <a:schemeClr val="dk1"/>
              </a:buClr>
              <a:buSzPts val="4410"/>
            </a:pPr>
            <a:r>
              <a:rPr lang="es-AR" dirty="0"/>
              <a:t>Prolijidad y manualidad</a:t>
            </a:r>
          </a:p>
          <a:p>
            <a:pPr marL="493387" algn="l">
              <a:spcBef>
                <a:spcPts val="0"/>
              </a:spcBef>
              <a:buClr>
                <a:schemeClr val="dk1"/>
              </a:buClr>
              <a:buSzPts val="4410"/>
            </a:pPr>
            <a:r>
              <a:rPr lang="es-AR" dirty="0"/>
              <a:t>Representación de detalles en la realización según la escala</a:t>
            </a:r>
          </a:p>
          <a:p>
            <a:pPr marL="493387" algn="l">
              <a:spcBef>
                <a:spcPts val="0"/>
              </a:spcBef>
              <a:buClr>
                <a:schemeClr val="dk1"/>
              </a:buClr>
              <a:buSzPts val="4410"/>
            </a:pPr>
            <a:r>
              <a:rPr lang="es-AR" dirty="0"/>
              <a:t>Incorporación criteriosa de la vegetación</a:t>
            </a:r>
          </a:p>
          <a:p>
            <a:pPr marL="493387" algn="l">
              <a:spcBef>
                <a:spcPts val="0"/>
              </a:spcBef>
              <a:buClr>
                <a:schemeClr val="dk1"/>
              </a:buClr>
              <a:buSzPts val="4410"/>
            </a:pPr>
            <a:r>
              <a:rPr lang="es-AR" dirty="0"/>
              <a:t>Síntesis en el uso de los materiales empleados</a:t>
            </a:r>
          </a:p>
          <a:p>
            <a:pPr marL="493387" algn="l">
              <a:spcBef>
                <a:spcPts val="0"/>
              </a:spcBef>
              <a:buClr>
                <a:schemeClr val="dk1"/>
              </a:buClr>
              <a:buSzPts val="4410"/>
            </a:pPr>
            <a:r>
              <a:rPr lang="es-AR" dirty="0"/>
              <a:t>Posibilidad de reconocer la </a:t>
            </a:r>
            <a:r>
              <a:rPr lang="es-AR" dirty="0" err="1"/>
              <a:t>articuación</a:t>
            </a:r>
            <a:r>
              <a:rPr lang="es-AR" dirty="0"/>
              <a:t> interior/intermedio/ exterior</a:t>
            </a:r>
          </a:p>
          <a:p>
            <a:pPr marL="493387" algn="l">
              <a:spcBef>
                <a:spcPts val="0"/>
              </a:spcBef>
              <a:buClr>
                <a:schemeClr val="dk1"/>
              </a:buClr>
              <a:buSzPts val="4410"/>
            </a:pPr>
            <a:r>
              <a:rPr lang="es-AR" dirty="0"/>
              <a:t>Seleccionar las tomas fotográficas mas representativas </a:t>
            </a:r>
          </a:p>
          <a:p>
            <a:pPr marL="493387" algn="l">
              <a:spcBef>
                <a:spcPts val="0"/>
              </a:spcBef>
              <a:buClr>
                <a:schemeClr val="dk1"/>
              </a:buClr>
              <a:buSzPts val="4410"/>
            </a:pPr>
            <a:r>
              <a:rPr lang="es-AR" dirty="0" err="1"/>
              <a:t>Focusar</a:t>
            </a:r>
            <a:r>
              <a:rPr lang="es-AR" dirty="0"/>
              <a:t> correctamente</a:t>
            </a:r>
          </a:p>
        </p:txBody>
      </p:sp>
    </p:spTree>
    <p:extLst>
      <p:ext uri="{BB962C8B-B14F-4D97-AF65-F5344CB8AC3E}">
        <p14:creationId xmlns:p14="http://schemas.microsoft.com/office/powerpoint/2010/main" val="2221462834"/>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46B15D2C-B6ED-554C-8D9B-4414A9E3693D}"/>
              </a:ext>
            </a:extLst>
          </p:cNvPr>
          <p:cNvSpPr>
            <a:spLocks noGrp="1"/>
          </p:cNvSpPr>
          <p:nvPr>
            <p:ph type="title"/>
          </p:nvPr>
        </p:nvSpPr>
        <p:spPr/>
        <p:txBody>
          <a:bodyPr/>
          <a:lstStyle/>
          <a:p>
            <a:endParaRPr lang="es-AR"/>
          </a:p>
        </p:txBody>
      </p:sp>
      <p:pic>
        <p:nvPicPr>
          <p:cNvPr id="4" name="Marcador de contenido 3">
            <a:extLst>
              <a:ext uri="{FF2B5EF4-FFF2-40B4-BE49-F238E27FC236}">
                <a16:creationId xmlns:a16="http://schemas.microsoft.com/office/drawing/2014/main" id="{A4B848DD-8456-E740-987A-B3B4673DB6C5}"/>
              </a:ext>
            </a:extLst>
          </p:cNvPr>
          <p:cNvPicPr>
            <a:picLocks noGrp="1" noChangeAspect="1"/>
          </p:cNvPicPr>
          <p:nvPr>
            <p:ph idx="1"/>
          </p:nvPr>
        </p:nvPicPr>
        <p:blipFill>
          <a:blip r:embed="rId2"/>
          <a:stretch>
            <a:fillRect/>
          </a:stretch>
        </p:blipFill>
        <p:spPr>
          <a:xfrm>
            <a:off x="1018202" y="-431335"/>
            <a:ext cx="10241993" cy="3827156"/>
          </a:xfrm>
          <a:prstGeom prst="rect">
            <a:avLst/>
          </a:prstGeom>
        </p:spPr>
      </p:pic>
      <p:pic>
        <p:nvPicPr>
          <p:cNvPr id="5" name="Imagen 4">
            <a:extLst>
              <a:ext uri="{FF2B5EF4-FFF2-40B4-BE49-F238E27FC236}">
                <a16:creationId xmlns:a16="http://schemas.microsoft.com/office/drawing/2014/main" id="{84BE42BE-857B-464A-A8E4-F39E743B8150}"/>
              </a:ext>
            </a:extLst>
          </p:cNvPr>
          <p:cNvPicPr>
            <a:picLocks noChangeAspect="1"/>
          </p:cNvPicPr>
          <p:nvPr/>
        </p:nvPicPr>
        <p:blipFill>
          <a:blip r:embed="rId3"/>
          <a:stretch>
            <a:fillRect/>
          </a:stretch>
        </p:blipFill>
        <p:spPr>
          <a:xfrm>
            <a:off x="1197243" y="4041014"/>
            <a:ext cx="9797153" cy="2451860"/>
          </a:xfrm>
          <a:prstGeom prst="rect">
            <a:avLst/>
          </a:prstGeom>
        </p:spPr>
      </p:pic>
    </p:spTree>
    <p:extLst>
      <p:ext uri="{BB962C8B-B14F-4D97-AF65-F5344CB8AC3E}">
        <p14:creationId xmlns:p14="http://schemas.microsoft.com/office/powerpoint/2010/main" val="2900718041"/>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Marcador de contenido 6" descr="Imagen que contiene interior, tabla, comida, pequeño&#10;&#10;Descripción generada automáticamente">
            <a:extLst>
              <a:ext uri="{FF2B5EF4-FFF2-40B4-BE49-F238E27FC236}">
                <a16:creationId xmlns:a16="http://schemas.microsoft.com/office/drawing/2014/main" id="{DEEA21A5-2BA3-9E4E-9E39-D1F0180805BA}"/>
              </a:ext>
            </a:extLst>
          </p:cNvPr>
          <p:cNvPicPr>
            <a:picLocks noGrp="1" noChangeAspect="1"/>
          </p:cNvPicPr>
          <p:nvPr>
            <p:ph idx="1"/>
          </p:nvPr>
        </p:nvPicPr>
        <p:blipFill rotWithShape="1">
          <a:blip r:embed="rId2"/>
          <a:srcRect l="2431" r="2208"/>
          <a:stretch/>
        </p:blipFill>
        <p:spPr>
          <a:xfrm>
            <a:off x="1197254" y="6"/>
            <a:ext cx="9797502" cy="6857993"/>
          </a:xfrm>
          <a:prstGeom prst="rect">
            <a:avLst/>
          </a:prstGeom>
        </p:spPr>
      </p:pic>
    </p:spTree>
    <p:extLst>
      <p:ext uri="{BB962C8B-B14F-4D97-AF65-F5344CB8AC3E}">
        <p14:creationId xmlns:p14="http://schemas.microsoft.com/office/powerpoint/2010/main" val="1971756408"/>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n 2" descr="Imagen que contiene interior, edificio, tabla, comida&#10;&#10;Descripción generada automáticamente">
            <a:extLst>
              <a:ext uri="{FF2B5EF4-FFF2-40B4-BE49-F238E27FC236}">
                <a16:creationId xmlns:a16="http://schemas.microsoft.com/office/drawing/2014/main" id="{4FC979F8-142F-DF4D-93FB-61A18D50F00E}"/>
              </a:ext>
            </a:extLst>
          </p:cNvPr>
          <p:cNvPicPr>
            <a:picLocks noChangeAspect="1"/>
          </p:cNvPicPr>
          <p:nvPr/>
        </p:nvPicPr>
        <p:blipFill>
          <a:blip r:embed="rId2"/>
          <a:stretch>
            <a:fillRect/>
          </a:stretch>
        </p:blipFill>
        <p:spPr>
          <a:xfrm>
            <a:off x="1197244" y="163162"/>
            <a:ext cx="9797513" cy="6531676"/>
          </a:xfrm>
          <a:prstGeom prst="rect">
            <a:avLst/>
          </a:prstGeom>
        </p:spPr>
      </p:pic>
    </p:spTree>
    <p:extLst>
      <p:ext uri="{BB962C8B-B14F-4D97-AF65-F5344CB8AC3E}">
        <p14:creationId xmlns:p14="http://schemas.microsoft.com/office/powerpoint/2010/main" val="1325042679"/>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n 2" descr="Una silla de oficina&#10;&#10;Descripción generada automáticamente con confianza media">
            <a:extLst>
              <a:ext uri="{FF2B5EF4-FFF2-40B4-BE49-F238E27FC236}">
                <a16:creationId xmlns:a16="http://schemas.microsoft.com/office/drawing/2014/main" id="{EA272F75-5012-874B-B728-6462040D4202}"/>
              </a:ext>
            </a:extLst>
          </p:cNvPr>
          <p:cNvPicPr>
            <a:picLocks noChangeAspect="1"/>
          </p:cNvPicPr>
          <p:nvPr/>
        </p:nvPicPr>
        <p:blipFill rotWithShape="1">
          <a:blip r:embed="rId2"/>
          <a:srcRect l="4639"/>
          <a:stretch/>
        </p:blipFill>
        <p:spPr>
          <a:xfrm>
            <a:off x="1197254" y="6"/>
            <a:ext cx="9797502" cy="6857994"/>
          </a:xfrm>
          <a:prstGeom prst="rect">
            <a:avLst/>
          </a:prstGeom>
        </p:spPr>
      </p:pic>
    </p:spTree>
    <p:extLst>
      <p:ext uri="{BB962C8B-B14F-4D97-AF65-F5344CB8AC3E}">
        <p14:creationId xmlns:p14="http://schemas.microsoft.com/office/powerpoint/2010/main" val="3953198963"/>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0C0611E7-A8D9-8B4A-BB69-36ECD3C14379}"/>
              </a:ext>
            </a:extLst>
          </p:cNvPr>
          <p:cNvSpPr>
            <a:spLocks noGrp="1"/>
          </p:cNvSpPr>
          <p:nvPr>
            <p:ph type="title"/>
          </p:nvPr>
        </p:nvSpPr>
        <p:spPr/>
        <p:txBody>
          <a:bodyPr/>
          <a:lstStyle/>
          <a:p>
            <a:endParaRPr lang="es-AR"/>
          </a:p>
        </p:txBody>
      </p:sp>
      <p:pic>
        <p:nvPicPr>
          <p:cNvPr id="5" name="Imagen 4" descr="Imagen que contiene interior, tabla, silla, cuarto&#10;&#10;Descripción generada automáticamente">
            <a:extLst>
              <a:ext uri="{FF2B5EF4-FFF2-40B4-BE49-F238E27FC236}">
                <a16:creationId xmlns:a16="http://schemas.microsoft.com/office/drawing/2014/main" id="{0DF021D4-7E40-F84F-8DD0-461D35E4227B}"/>
              </a:ext>
            </a:extLst>
          </p:cNvPr>
          <p:cNvPicPr>
            <a:picLocks noChangeAspect="1"/>
          </p:cNvPicPr>
          <p:nvPr/>
        </p:nvPicPr>
        <p:blipFill>
          <a:blip r:embed="rId2"/>
          <a:stretch>
            <a:fillRect/>
          </a:stretch>
        </p:blipFill>
        <p:spPr>
          <a:xfrm>
            <a:off x="1197244" y="840984"/>
            <a:ext cx="9976547" cy="5176032"/>
          </a:xfrm>
          <a:prstGeom prst="rect">
            <a:avLst/>
          </a:prstGeom>
        </p:spPr>
      </p:pic>
    </p:spTree>
    <p:extLst>
      <p:ext uri="{BB962C8B-B14F-4D97-AF65-F5344CB8AC3E}">
        <p14:creationId xmlns:p14="http://schemas.microsoft.com/office/powerpoint/2010/main" val="1470495009"/>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Shape 259"/>
        <p:cNvGrpSpPr/>
        <p:nvPr/>
      </p:nvGrpSpPr>
      <p:grpSpPr>
        <a:xfrm>
          <a:off x="0" y="0"/>
          <a:ext cx="0" cy="0"/>
          <a:chOff x="0" y="0"/>
          <a:chExt cx="0" cy="0"/>
        </a:xfrm>
      </p:grpSpPr>
      <p:pic>
        <p:nvPicPr>
          <p:cNvPr id="260" name="Google Shape;260;ga6efe23a5d_0_55"/>
          <p:cNvPicPr preferRelativeResize="0"/>
          <p:nvPr/>
        </p:nvPicPr>
        <p:blipFill>
          <a:blip r:embed="rId3">
            <a:alphaModFix/>
          </a:blip>
          <a:stretch>
            <a:fillRect/>
          </a:stretch>
        </p:blipFill>
        <p:spPr>
          <a:xfrm>
            <a:off x="1280193" y="356537"/>
            <a:ext cx="4816238" cy="6418507"/>
          </a:xfrm>
          <a:prstGeom prst="rect">
            <a:avLst/>
          </a:prstGeom>
          <a:noFill/>
          <a:ln>
            <a:noFill/>
          </a:ln>
        </p:spPr>
      </p:pic>
      <p:pic>
        <p:nvPicPr>
          <p:cNvPr id="261" name="Google Shape;261;ga6efe23a5d_0_55"/>
          <p:cNvPicPr preferRelativeResize="0"/>
          <p:nvPr/>
        </p:nvPicPr>
        <p:blipFill>
          <a:blip r:embed="rId4">
            <a:alphaModFix/>
          </a:blip>
          <a:stretch>
            <a:fillRect/>
          </a:stretch>
        </p:blipFill>
        <p:spPr>
          <a:xfrm>
            <a:off x="6304364" y="356537"/>
            <a:ext cx="4816238" cy="6443442"/>
          </a:xfrm>
          <a:prstGeom prst="rect">
            <a:avLst/>
          </a:prstGeom>
          <a:noFill/>
          <a:ln>
            <a:noFill/>
          </a:ln>
        </p:spPr>
      </p:pic>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Google Shape;229;p15">
            <a:extLst>
              <a:ext uri="{FF2B5EF4-FFF2-40B4-BE49-F238E27FC236}">
                <a16:creationId xmlns:a16="http://schemas.microsoft.com/office/drawing/2014/main" id="{247CCE85-EB22-7463-9EFD-7665A69AC576}"/>
              </a:ext>
            </a:extLst>
          </p:cNvPr>
          <p:cNvSpPr txBox="1">
            <a:spLocks/>
          </p:cNvSpPr>
          <p:nvPr/>
        </p:nvSpPr>
        <p:spPr>
          <a:xfrm>
            <a:off x="2135259" y="1566333"/>
            <a:ext cx="8327886" cy="5291667"/>
          </a:xfrm>
          <a:prstGeom prst="rect">
            <a:avLst/>
          </a:prstGeom>
          <a:noFill/>
          <a:ln>
            <a:noFill/>
          </a:ln>
        </p:spPr>
        <p:txBody>
          <a:bodyPr spcFirstLastPara="1" vert="horz" wrap="square" lIns="49761" tIns="24874" rIns="49761" bIns="24874" rtlCol="0" anchor="b" anchorCtr="0">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Bef>
                <a:spcPts val="0"/>
              </a:spcBef>
              <a:buClr>
                <a:schemeClr val="dk1"/>
              </a:buClr>
              <a:buSzPts val="11000"/>
            </a:pPr>
            <a:r>
              <a:rPr lang="en-US" sz="5200" b="1" dirty="0">
                <a:solidFill>
                  <a:srgbClr val="FF0000"/>
                </a:solidFill>
              </a:rPr>
              <a:t>BITÁCORA</a:t>
            </a:r>
            <a:r>
              <a:rPr lang="en-US" sz="3200" dirty="0">
                <a:solidFill>
                  <a:srgbClr val="FF0000"/>
                </a:solidFill>
              </a:rPr>
              <a:t>: </a:t>
            </a:r>
            <a:endParaRPr lang="en-US" sz="3200" dirty="0"/>
          </a:p>
          <a:p>
            <a:pPr>
              <a:spcBef>
                <a:spcPts val="0"/>
              </a:spcBef>
              <a:buClr>
                <a:schemeClr val="dk1"/>
              </a:buClr>
              <a:buSzPts val="11000"/>
            </a:pPr>
            <a:r>
              <a:rPr lang="en-US" sz="3200" dirty="0" err="1"/>
              <a:t>Secuencialmente</a:t>
            </a:r>
            <a:r>
              <a:rPr lang="en-US" sz="3200" dirty="0"/>
              <a:t> </a:t>
            </a:r>
            <a:r>
              <a:rPr lang="en-US" sz="3200" dirty="0" err="1"/>
              <a:t>ordenada</a:t>
            </a:r>
            <a:r>
              <a:rPr lang="en-US" sz="3200" dirty="0"/>
              <a:t> </a:t>
            </a:r>
            <a:endParaRPr lang="en-US" sz="3200" dirty="0">
              <a:solidFill>
                <a:srgbClr val="FF0000"/>
              </a:solidFill>
            </a:endParaRPr>
          </a:p>
          <a:p>
            <a:pPr>
              <a:spcBef>
                <a:spcPts val="0"/>
              </a:spcBef>
              <a:buClr>
                <a:schemeClr val="dk1"/>
              </a:buClr>
              <a:buSzPts val="11000"/>
            </a:pPr>
            <a:endParaRPr lang="en-US" sz="3200" dirty="0">
              <a:solidFill>
                <a:srgbClr val="FF0000"/>
              </a:solidFill>
            </a:endParaRPr>
          </a:p>
          <a:p>
            <a:pPr marL="2355850">
              <a:spcBef>
                <a:spcPts val="0"/>
              </a:spcBef>
              <a:buClr>
                <a:schemeClr val="dk1"/>
              </a:buClr>
              <a:buSzPts val="11000"/>
            </a:pPr>
            <a:r>
              <a:rPr lang="en-US" sz="3200" dirty="0"/>
              <a:t>TP1 y TP2</a:t>
            </a:r>
          </a:p>
          <a:p>
            <a:pPr marL="2355850">
              <a:spcBef>
                <a:spcPts val="0"/>
              </a:spcBef>
              <a:buClr>
                <a:schemeClr val="dk1"/>
              </a:buClr>
              <a:buSzPts val="11000"/>
            </a:pPr>
            <a:endParaRPr lang="en-US" sz="3200" dirty="0"/>
          </a:p>
          <a:p>
            <a:pPr marL="2355850">
              <a:spcBef>
                <a:spcPts val="0"/>
              </a:spcBef>
              <a:buClr>
                <a:schemeClr val="dk1"/>
              </a:buClr>
              <a:buSzPts val="11000"/>
            </a:pPr>
            <a:r>
              <a:rPr lang="en-US" sz="3200" dirty="0"/>
              <a:t>TP3</a:t>
            </a:r>
          </a:p>
          <a:p>
            <a:pPr marL="2355850">
              <a:spcBef>
                <a:spcPts val="0"/>
              </a:spcBef>
              <a:buClr>
                <a:schemeClr val="dk1"/>
              </a:buClr>
              <a:buSzPts val="11000"/>
            </a:pPr>
            <a:r>
              <a:rPr lang="en-US" sz="3200" dirty="0" err="1"/>
              <a:t>Borradores</a:t>
            </a:r>
            <a:r>
              <a:rPr lang="en-US" sz="3200" dirty="0"/>
              <a:t> de </a:t>
            </a:r>
            <a:r>
              <a:rPr lang="en-US" sz="3200" dirty="0" err="1"/>
              <a:t>todo</a:t>
            </a:r>
            <a:r>
              <a:rPr lang="en-US" sz="3200" dirty="0"/>
              <a:t> </a:t>
            </a:r>
            <a:r>
              <a:rPr lang="en-US" sz="3200" dirty="0" err="1"/>
              <a:t>el</a:t>
            </a:r>
            <a:r>
              <a:rPr lang="en-US" sz="3200" dirty="0"/>
              <a:t> </a:t>
            </a:r>
            <a:r>
              <a:rPr lang="en-US" sz="3200" dirty="0" err="1"/>
              <a:t>proceso</a:t>
            </a:r>
            <a:endParaRPr lang="en-US" sz="3200" dirty="0"/>
          </a:p>
          <a:p>
            <a:pPr marL="2355850">
              <a:spcBef>
                <a:spcPts val="0"/>
              </a:spcBef>
              <a:buClr>
                <a:schemeClr val="dk1"/>
              </a:buClr>
              <a:buSzPts val="11000"/>
            </a:pPr>
            <a:endParaRPr lang="en-US" sz="3200" dirty="0"/>
          </a:p>
          <a:p>
            <a:pPr marL="2355850">
              <a:spcBef>
                <a:spcPts val="0"/>
              </a:spcBef>
              <a:buClr>
                <a:schemeClr val="dk1"/>
              </a:buClr>
              <a:buSzPts val="11000"/>
            </a:pPr>
            <a:r>
              <a:rPr lang="en-US" sz="3200" dirty="0" err="1"/>
              <a:t>Apuntes</a:t>
            </a:r>
            <a:r>
              <a:rPr lang="en-US" sz="3200" dirty="0"/>
              <a:t> de </a:t>
            </a:r>
            <a:r>
              <a:rPr lang="en-US" sz="3200" dirty="0" err="1"/>
              <a:t>teóricos</a:t>
            </a:r>
            <a:endParaRPr lang="en-US" sz="3200" dirty="0"/>
          </a:p>
          <a:p>
            <a:pPr marL="2355850">
              <a:spcBef>
                <a:spcPts val="0"/>
              </a:spcBef>
              <a:buClr>
                <a:schemeClr val="dk1"/>
              </a:buClr>
              <a:buSzPts val="11000"/>
            </a:pPr>
            <a:endParaRPr lang="en-US" sz="3200" dirty="0"/>
          </a:p>
          <a:p>
            <a:pPr marL="2355850">
              <a:spcBef>
                <a:spcPts val="0"/>
              </a:spcBef>
              <a:buClr>
                <a:schemeClr val="dk1"/>
              </a:buClr>
              <a:buSzPts val="11000"/>
            </a:pPr>
            <a:r>
              <a:rPr lang="en-US" sz="3200" dirty="0" err="1"/>
              <a:t>Entregas</a:t>
            </a:r>
            <a:r>
              <a:rPr lang="en-US" sz="3200" dirty="0"/>
              <a:t> </a:t>
            </a:r>
            <a:r>
              <a:rPr lang="en-US" sz="3200" dirty="0" err="1"/>
              <a:t>parciales</a:t>
            </a:r>
            <a:endParaRPr lang="en-US" sz="3200" dirty="0"/>
          </a:p>
          <a:p>
            <a:pPr marL="2355850">
              <a:spcBef>
                <a:spcPts val="0"/>
              </a:spcBef>
              <a:buClr>
                <a:schemeClr val="dk1"/>
              </a:buClr>
              <a:buSzPts val="11000"/>
            </a:pPr>
            <a:endParaRPr lang="en-US" sz="3200" dirty="0"/>
          </a:p>
          <a:p>
            <a:pPr marL="2355850">
              <a:spcBef>
                <a:spcPts val="0"/>
              </a:spcBef>
              <a:buClr>
                <a:schemeClr val="dk1"/>
              </a:buClr>
              <a:buSzPts val="11000"/>
            </a:pPr>
            <a:r>
              <a:rPr lang="en-US" sz="3200" dirty="0" err="1"/>
              <a:t>Esquicios</a:t>
            </a:r>
            <a:r>
              <a:rPr lang="en-US" sz="3200" dirty="0"/>
              <a:t> </a:t>
            </a:r>
            <a:r>
              <a:rPr lang="en-US" sz="3200" dirty="0" err="1"/>
              <a:t>en</a:t>
            </a:r>
            <a:r>
              <a:rPr lang="en-US" sz="3200" dirty="0"/>
              <a:t> taller</a:t>
            </a:r>
          </a:p>
          <a:p>
            <a:pPr marL="1870075">
              <a:spcBef>
                <a:spcPts val="0"/>
              </a:spcBef>
              <a:buClr>
                <a:schemeClr val="dk1"/>
              </a:buClr>
              <a:buSzPts val="11000"/>
            </a:pPr>
            <a:endParaRPr lang="en-US" sz="3200" dirty="0"/>
          </a:p>
          <a:p>
            <a:pPr marL="1870075">
              <a:spcBef>
                <a:spcPts val="0"/>
              </a:spcBef>
              <a:buClr>
                <a:schemeClr val="dk1"/>
              </a:buClr>
              <a:buSzPts val="11000"/>
            </a:pPr>
            <a:endParaRPr lang="en-US" sz="3200" dirty="0"/>
          </a:p>
        </p:txBody>
      </p:sp>
    </p:spTree>
    <p:extLst>
      <p:ext uri="{BB962C8B-B14F-4D97-AF65-F5344CB8AC3E}">
        <p14:creationId xmlns:p14="http://schemas.microsoft.com/office/powerpoint/2010/main" val="542517117"/>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Imagen 2">
            <a:extLst>
              <a:ext uri="{FF2B5EF4-FFF2-40B4-BE49-F238E27FC236}">
                <a16:creationId xmlns:a16="http://schemas.microsoft.com/office/drawing/2014/main" id="{3D9B0AA7-0505-9BCA-3571-F3BE8F4B4E1B}"/>
              </a:ext>
            </a:extLst>
          </p:cNvPr>
          <p:cNvPicPr>
            <a:picLocks noChangeAspect="1"/>
          </p:cNvPicPr>
          <p:nvPr/>
        </p:nvPicPr>
        <p:blipFill>
          <a:blip r:embed="rId2"/>
          <a:srcRect t="22678" b="19492"/>
          <a:stretch>
            <a:fillRect/>
          </a:stretch>
        </p:blipFill>
        <p:spPr>
          <a:xfrm>
            <a:off x="20" y="1282"/>
            <a:ext cx="12191980" cy="6856718"/>
          </a:xfrm>
          <a:prstGeom prst="rect">
            <a:avLst/>
          </a:prstGeom>
        </p:spPr>
      </p:pic>
    </p:spTree>
    <p:extLst>
      <p:ext uri="{BB962C8B-B14F-4D97-AF65-F5344CB8AC3E}">
        <p14:creationId xmlns:p14="http://schemas.microsoft.com/office/powerpoint/2010/main" val="1201339453"/>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Bitácoras de viaje': el croquis desde la mirada del estudiante de arquitectura - Imagen 44 de 54">
            <a:extLst>
              <a:ext uri="{FF2B5EF4-FFF2-40B4-BE49-F238E27FC236}">
                <a16:creationId xmlns:a16="http://schemas.microsoft.com/office/drawing/2014/main" id="{232F9E19-F38E-8FF1-05D8-F625DC7672D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38275" y="0"/>
            <a:ext cx="9313863"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5834666"/>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Imagen 2">
            <a:extLst>
              <a:ext uri="{FF2B5EF4-FFF2-40B4-BE49-F238E27FC236}">
                <a16:creationId xmlns:a16="http://schemas.microsoft.com/office/drawing/2014/main" id="{76504355-FB26-ACBA-070A-C6818A00C2B6}"/>
              </a:ext>
            </a:extLst>
          </p:cNvPr>
          <p:cNvPicPr>
            <a:picLocks noChangeAspect="1"/>
          </p:cNvPicPr>
          <p:nvPr/>
        </p:nvPicPr>
        <p:blipFill>
          <a:blip r:embed="rId2"/>
          <a:srcRect t="19753" b="35061"/>
          <a:stretch>
            <a:fillRect/>
          </a:stretch>
        </p:blipFill>
        <p:spPr>
          <a:xfrm>
            <a:off x="335281" y="2233978"/>
            <a:ext cx="2446323" cy="2390043"/>
          </a:xfrm>
          <a:prstGeom prst="rect">
            <a:avLst/>
          </a:prstGeom>
        </p:spPr>
      </p:pic>
      <p:cxnSp>
        <p:nvCxnSpPr>
          <p:cNvPr id="12" name="Straight Connector 11">
            <a:extLst>
              <a:ext uri="{FF2B5EF4-FFF2-40B4-BE49-F238E27FC236}">
                <a16:creationId xmlns:a16="http://schemas.microsoft.com/office/drawing/2014/main" id="{DCD67800-37AC-4E14-89B0-F79DCB3FB8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6560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5" name="Imagen 4">
            <a:extLst>
              <a:ext uri="{FF2B5EF4-FFF2-40B4-BE49-F238E27FC236}">
                <a16:creationId xmlns:a16="http://schemas.microsoft.com/office/drawing/2014/main" id="{2CA2AFD6-7292-BA5F-868B-AECAE64C3A52}"/>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Effect>
                      <a14:brightnessContrast bright="20000"/>
                    </a14:imgEffect>
                  </a14:imgLayer>
                </a14:imgProps>
              </a:ext>
            </a:extLst>
          </a:blip>
          <a:stretch>
            <a:fillRect/>
          </a:stretch>
        </p:blipFill>
        <p:spPr>
          <a:xfrm>
            <a:off x="3100419" y="1684065"/>
            <a:ext cx="4088812" cy="3056387"/>
          </a:xfrm>
          <a:prstGeom prst="rect">
            <a:avLst/>
          </a:prstGeom>
        </p:spPr>
      </p:pic>
      <p:cxnSp>
        <p:nvCxnSpPr>
          <p:cNvPr id="14" name="Straight Connector 13">
            <a:extLst>
              <a:ext uri="{FF2B5EF4-FFF2-40B4-BE49-F238E27FC236}">
                <a16:creationId xmlns:a16="http://schemas.microsoft.com/office/drawing/2014/main" id="{20F1788F-A5AE-4188-8274-F7F2E3833E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99592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7" name="Imagen 6">
            <a:extLst>
              <a:ext uri="{FF2B5EF4-FFF2-40B4-BE49-F238E27FC236}">
                <a16:creationId xmlns:a16="http://schemas.microsoft.com/office/drawing/2014/main" id="{E78A1FAA-E4B0-1851-AA26-490268548D12}"/>
              </a:ext>
            </a:extLst>
          </p:cNvPr>
          <p:cNvPicPr>
            <a:picLocks noChangeAspect="1"/>
          </p:cNvPicPr>
          <p:nvPr/>
        </p:nvPicPr>
        <p:blipFill>
          <a:blip r:embed="rId5">
            <a:extLst>
              <a:ext uri="{BEBA8EAE-BF5A-486C-A8C5-ECC9F3942E4B}">
                <a14:imgProps xmlns:a14="http://schemas.microsoft.com/office/drawing/2010/main">
                  <a14:imgLayer r:embed="rId6">
                    <a14:imgEffect>
                      <a14:sharpenSoften amount="50000"/>
                    </a14:imgEffect>
                    <a14:imgEffect>
                      <a14:brightnessContrast bright="20000" contrast="40000"/>
                    </a14:imgEffect>
                  </a14:imgLayer>
                </a14:imgProps>
              </a:ext>
            </a:extLst>
          </a:blip>
          <a:stretch>
            <a:fillRect/>
          </a:stretch>
        </p:blipFill>
        <p:spPr>
          <a:xfrm>
            <a:off x="7443248" y="1388534"/>
            <a:ext cx="4484172" cy="3351918"/>
          </a:xfrm>
          <a:prstGeom prst="rect">
            <a:avLst/>
          </a:prstGeom>
        </p:spPr>
      </p:pic>
    </p:spTree>
    <p:extLst>
      <p:ext uri="{BB962C8B-B14F-4D97-AF65-F5344CB8AC3E}">
        <p14:creationId xmlns:p14="http://schemas.microsoft.com/office/powerpoint/2010/main" val="1856525697"/>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uadroTexto 2">
            <a:extLst>
              <a:ext uri="{FF2B5EF4-FFF2-40B4-BE49-F238E27FC236}">
                <a16:creationId xmlns:a16="http://schemas.microsoft.com/office/drawing/2014/main" id="{D85FC0AE-F9AC-C0D3-520F-FAB4F0103C6D}"/>
              </a:ext>
            </a:extLst>
          </p:cNvPr>
          <p:cNvSpPr txBox="1"/>
          <p:nvPr/>
        </p:nvSpPr>
        <p:spPr>
          <a:xfrm>
            <a:off x="911225" y="1192317"/>
            <a:ext cx="7975600" cy="923330"/>
          </a:xfrm>
          <a:prstGeom prst="rect">
            <a:avLst/>
          </a:prstGeom>
          <a:noFill/>
        </p:spPr>
        <p:txBody>
          <a:bodyPr wrap="square">
            <a:spAutoFit/>
          </a:bodyPr>
          <a:lstStyle/>
          <a:p>
            <a:pPr>
              <a:lnSpc>
                <a:spcPct val="90000"/>
              </a:lnSpc>
              <a:spcBef>
                <a:spcPct val="0"/>
              </a:spcBef>
              <a:spcAft>
                <a:spcPts val="600"/>
              </a:spcAft>
            </a:pPr>
            <a:r>
              <a:rPr lang="en-US" sz="6000" b="1" kern="1200" dirty="0">
                <a:solidFill>
                  <a:srgbClr val="FF0000"/>
                </a:solidFill>
                <a:latin typeface="+mj-lt"/>
                <a:ea typeface="+mj-ea"/>
                <a:cs typeface="+mj-cs"/>
              </a:rPr>
              <a:t>ENTREGA </a:t>
            </a:r>
            <a:r>
              <a:rPr lang="en-US" sz="6000" b="1" dirty="0">
                <a:solidFill>
                  <a:srgbClr val="FF0000"/>
                </a:solidFill>
                <a:latin typeface="+mj-lt"/>
                <a:ea typeface="+mj-ea"/>
                <a:cs typeface="+mj-cs"/>
              </a:rPr>
              <a:t>COMPLETA</a:t>
            </a:r>
            <a:endParaRPr lang="en-US" sz="6000" b="1" kern="1200" dirty="0">
              <a:solidFill>
                <a:srgbClr val="FF0000"/>
              </a:solidFill>
              <a:latin typeface="+mj-lt"/>
              <a:ea typeface="+mj-ea"/>
              <a:cs typeface="+mj-cs"/>
            </a:endParaRPr>
          </a:p>
        </p:txBody>
      </p:sp>
    </p:spTree>
    <p:extLst>
      <p:ext uri="{BB962C8B-B14F-4D97-AF65-F5344CB8AC3E}">
        <p14:creationId xmlns:p14="http://schemas.microsoft.com/office/powerpoint/2010/main" val="2338143303"/>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 name="Picture 54">
            <a:extLst>
              <a:ext uri="{FF2B5EF4-FFF2-40B4-BE49-F238E27FC236}">
                <a16:creationId xmlns:a16="http://schemas.microsoft.com/office/drawing/2014/main" id="{6BB43F01-35C5-46A8-BFFF-8D3FFB2E0105}"/>
              </a:ext>
            </a:extLst>
          </p:cNvPr>
          <p:cNvPicPr>
            <a:picLocks noChangeAspect="1"/>
          </p:cNvPicPr>
          <p:nvPr/>
        </p:nvPicPr>
        <p:blipFill>
          <a:blip r:embed="rId2"/>
          <a:stretch>
            <a:fillRect/>
          </a:stretch>
        </p:blipFill>
        <p:spPr>
          <a:xfrm>
            <a:off x="3543202" y="2382602"/>
            <a:ext cx="1105017" cy="736678"/>
          </a:xfrm>
          <a:prstGeom prst="rect">
            <a:avLst/>
          </a:prstGeom>
        </p:spPr>
      </p:pic>
      <p:pic>
        <p:nvPicPr>
          <p:cNvPr id="54" name="Picture 53">
            <a:extLst>
              <a:ext uri="{FF2B5EF4-FFF2-40B4-BE49-F238E27FC236}">
                <a16:creationId xmlns:a16="http://schemas.microsoft.com/office/drawing/2014/main" id="{A4DB38D3-E806-4EBF-B5A4-933C06153D0C}"/>
              </a:ext>
            </a:extLst>
          </p:cNvPr>
          <p:cNvPicPr>
            <a:picLocks noChangeAspect="1"/>
          </p:cNvPicPr>
          <p:nvPr/>
        </p:nvPicPr>
        <p:blipFill>
          <a:blip r:embed="rId3"/>
          <a:stretch>
            <a:fillRect/>
          </a:stretch>
        </p:blipFill>
        <p:spPr>
          <a:xfrm>
            <a:off x="4638558" y="2314636"/>
            <a:ext cx="1181479" cy="828017"/>
          </a:xfrm>
          <a:prstGeom prst="rect">
            <a:avLst/>
          </a:prstGeom>
        </p:spPr>
      </p:pic>
      <p:pic>
        <p:nvPicPr>
          <p:cNvPr id="53" name="Picture 52">
            <a:extLst>
              <a:ext uri="{FF2B5EF4-FFF2-40B4-BE49-F238E27FC236}">
                <a16:creationId xmlns:a16="http://schemas.microsoft.com/office/drawing/2014/main" id="{40B09242-23C7-477C-B6EF-FD1E36016F4F}"/>
              </a:ext>
            </a:extLst>
          </p:cNvPr>
          <p:cNvPicPr>
            <a:picLocks noChangeAspect="1"/>
          </p:cNvPicPr>
          <p:nvPr/>
        </p:nvPicPr>
        <p:blipFill>
          <a:blip r:embed="rId4"/>
          <a:stretch>
            <a:fillRect/>
          </a:stretch>
        </p:blipFill>
        <p:spPr>
          <a:xfrm>
            <a:off x="8284893" y="4108569"/>
            <a:ext cx="2264263" cy="1160393"/>
          </a:xfrm>
          <a:prstGeom prst="rect">
            <a:avLst/>
          </a:prstGeom>
        </p:spPr>
      </p:pic>
      <p:sp>
        <p:nvSpPr>
          <p:cNvPr id="71" name="AutoShape 2">
            <a:extLst>
              <a:ext uri="{FF2B5EF4-FFF2-40B4-BE49-F238E27FC236}">
                <a16:creationId xmlns:a16="http://schemas.microsoft.com/office/drawing/2014/main" id="{0F0DB80C-ACE1-429A-9C80-01F07E3C6E00}"/>
              </a:ext>
            </a:extLst>
          </p:cNvPr>
          <p:cNvSpPr>
            <a:spLocks noChangeAspect="1" noChangeArrowheads="1"/>
          </p:cNvSpPr>
          <p:nvPr/>
        </p:nvSpPr>
        <p:spPr bwMode="auto">
          <a:xfrm>
            <a:off x="6012619" y="3345619"/>
            <a:ext cx="165898" cy="165898"/>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49770" tIns="24885" rIns="49770" bIns="24885" numCol="1" anchor="t" anchorCtr="0" compatLnSpc="1">
            <a:prstTxWarp prst="textNoShape">
              <a:avLst/>
            </a:prstTxWarp>
          </a:bodyPr>
          <a:lstStyle/>
          <a:p>
            <a:endParaRPr lang="en-US" sz="980"/>
          </a:p>
        </p:txBody>
      </p:sp>
      <p:sp>
        <p:nvSpPr>
          <p:cNvPr id="86" name="Rectangle 85">
            <a:extLst>
              <a:ext uri="{FF2B5EF4-FFF2-40B4-BE49-F238E27FC236}">
                <a16:creationId xmlns:a16="http://schemas.microsoft.com/office/drawing/2014/main" id="{21606F27-F007-4807-B43B-ACC50CB3C4D3}"/>
              </a:ext>
            </a:extLst>
          </p:cNvPr>
          <p:cNvSpPr/>
          <p:nvPr/>
        </p:nvSpPr>
        <p:spPr>
          <a:xfrm>
            <a:off x="1311979" y="71754"/>
            <a:ext cx="2161392" cy="273602"/>
          </a:xfrm>
          <a:prstGeom prst="rect">
            <a:avLst/>
          </a:prstGeom>
          <a:no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sz="980"/>
          </a:p>
        </p:txBody>
      </p:sp>
      <p:sp>
        <p:nvSpPr>
          <p:cNvPr id="90" name="CuadroTexto 9">
            <a:extLst>
              <a:ext uri="{FF2B5EF4-FFF2-40B4-BE49-F238E27FC236}">
                <a16:creationId xmlns:a16="http://schemas.microsoft.com/office/drawing/2014/main" id="{E8F47044-24D5-488B-9C6D-CE31889B6363}"/>
              </a:ext>
            </a:extLst>
          </p:cNvPr>
          <p:cNvSpPr txBox="1"/>
          <p:nvPr/>
        </p:nvSpPr>
        <p:spPr>
          <a:xfrm>
            <a:off x="1306164" y="408919"/>
            <a:ext cx="2189489" cy="5184946"/>
          </a:xfrm>
          <a:prstGeom prst="rect">
            <a:avLst/>
          </a:prstGeom>
          <a:noFill/>
        </p:spPr>
        <p:txBody>
          <a:bodyPr wrap="square" rtlCol="0">
            <a:spAutoFit/>
          </a:bodyPr>
          <a:lstStyle/>
          <a:p>
            <a:pPr algn="just">
              <a:lnSpc>
                <a:spcPct val="150000"/>
              </a:lnSpc>
            </a:pPr>
            <a:r>
              <a:rPr lang="es-ES_tradnl" sz="582" dirty="0">
                <a:latin typeface="Arial" panose="020B0604020202020204" pitchFamily="34" charset="0"/>
                <a:cs typeface="Arial" panose="020B0604020202020204" pitchFamily="34" charset="0"/>
              </a:rPr>
              <a:t>   PARTIENDO DE UN ESTUDIO PERCEPTUAL DE LA CIUDAD, EL BARRIO Y EL CLUB SE DESARROLLA UNA VOLUMETRIA LINEAL QUE SE ATA A LOS PUNTOS CARDINALES CON FINALIDADES DE EFICIENCIA ENERGETICA, SE BUSCA INTERPOLAR LOS GRANDES PUNTOS DE INTERES DE LA ZONA ATRAVES DE FUERTES GESTOS REFERENCIADOS EN LA ARQUITECTURA MODERNA EN LA ARGENTINA, ESTO MISMO SE PROYECTA ATRAVES DE LAS ENVOLVENTES, LAS CUALES SON PARASOLES ESPACIALIZADOS QUE PROPONEN UNA AVASALLANTE IDENTIDAD Y DIVERSAS EFICIENCIAS, DEL MISMO MODO EL ESCALONAMIENTO PROPIO DEL BARRIO SE PRECENTA EN FORMA DE ESCALINATA, LA CUAL POTENCIA UN MIRADOR URBANO QUE PERMITE DOMINAR EL AREA, EN LAS MISMAS SE GENERAN GRADAS PARA ESPACIALIZAR Y DENOTAR LA PRIVILEGIADA UBICACION QUE TIENE AL ESTAR TAN CERCA DE LAS CANCHAS Y GOSAR DE UNA IMPONENTE VISTA.</a:t>
            </a:r>
          </a:p>
          <a:p>
            <a:pPr algn="just">
              <a:lnSpc>
                <a:spcPct val="150000"/>
              </a:lnSpc>
            </a:pPr>
            <a:r>
              <a:rPr lang="es-ES_tradnl" sz="582" dirty="0">
                <a:latin typeface="Arial" panose="020B0604020202020204" pitchFamily="34" charset="0"/>
                <a:cs typeface="Arial" panose="020B0604020202020204" pitchFamily="34" charset="0"/>
              </a:rPr>
              <a:t>  DENTRO DEL EDIFICIO VAMOS A NOTAR UNA SINGULAR INTUITIVIDAD EN DONDE ATRAVES DE UN HALL LINEAL EN DOBLE ALTURA SEREMOS DERIVADOS HACIA LOS DIVERSOS ESPACIOS DEL EDIFICIO, PERCIBIENDO FUERTES ATMOSFERAS QUE MUESTRAN UN EDIFICIO ACTIVO Y VIVO.</a:t>
            </a:r>
          </a:p>
          <a:p>
            <a:pPr algn="just">
              <a:lnSpc>
                <a:spcPct val="150000"/>
              </a:lnSpc>
            </a:pPr>
            <a:r>
              <a:rPr lang="es-ES_tradnl" sz="582" dirty="0">
                <a:latin typeface="Arial" panose="020B0604020202020204" pitchFamily="34" charset="0"/>
                <a:cs typeface="Arial" panose="020B0604020202020204" pitchFamily="34" charset="0"/>
              </a:rPr>
              <a:t>   POR OTRO LADO ESTA SEDE INSTITUCIONAL SE CARACTERIZA POR LAS LIBERTADES QUE LE REGALA AL USUARIO PARA PODER DESPLAZARSE POR CASI EL 100% DEL AREA DEL SITIO EN EL CUAL SE EMPLAZA, CON ESTAS LIBERTADES DE ACCIONES SE GENERA UN ESPECTACULO DE MOVIMIENTOS QUE CON USOS SIMULTANEOS OFRECEN UNA APROPIACION DE LOS ESPACIOS PARA USUARIOS DE TODAS LAS EDADES.</a:t>
            </a:r>
          </a:p>
          <a:p>
            <a:pPr algn="just">
              <a:lnSpc>
                <a:spcPct val="150000"/>
              </a:lnSpc>
            </a:pPr>
            <a:r>
              <a:rPr lang="es-ES_tradnl" sz="582" dirty="0">
                <a:latin typeface="Arial" panose="020B0604020202020204" pitchFamily="34" charset="0"/>
                <a:cs typeface="Arial" panose="020B0604020202020204" pitchFamily="34" charset="0"/>
              </a:rPr>
              <a:t>  PRODUCIENDOSE ASI UN EDIFICIO BOHEMIO, QUE RETROTRAE LA HISTORIA, NOS CONECTA CON LA MISMA Y POTENCIA LAS POSIBILIDADES DEL CLUB TELEFONOS</a:t>
            </a:r>
            <a:r>
              <a:rPr lang="es-ES_tradnl" sz="582" dirty="0">
                <a:latin typeface="Arial Nova" panose="020B0504020202020204" pitchFamily="34" charset="0"/>
                <a:cs typeface="Arial" panose="020B0604020202020204" pitchFamily="34" charset="0"/>
              </a:rPr>
              <a:t>.</a:t>
            </a:r>
          </a:p>
        </p:txBody>
      </p:sp>
      <p:pic>
        <p:nvPicPr>
          <p:cNvPr id="98" name="Picture 97" descr="A picture containing outdoor, fence, person, riding&#10;&#10;Description automatically generated">
            <a:extLst>
              <a:ext uri="{FF2B5EF4-FFF2-40B4-BE49-F238E27FC236}">
                <a16:creationId xmlns:a16="http://schemas.microsoft.com/office/drawing/2014/main" id="{D7D9AB3C-5AA4-4DF5-98D3-5430ABA74E16}"/>
              </a:ext>
            </a:extLst>
          </p:cNvPr>
          <p:cNvPicPr>
            <a:picLocks noChangeAspect="1"/>
          </p:cNvPicPr>
          <p:nvPr/>
        </p:nvPicPr>
        <p:blipFill>
          <a:blip r:embed="rId5"/>
          <a:stretch>
            <a:fillRect/>
          </a:stretch>
        </p:blipFill>
        <p:spPr>
          <a:xfrm>
            <a:off x="1224400" y="5374602"/>
            <a:ext cx="2358647" cy="1309171"/>
          </a:xfrm>
          <a:prstGeom prst="rect">
            <a:avLst/>
          </a:prstGeom>
        </p:spPr>
      </p:pic>
      <p:sp>
        <p:nvSpPr>
          <p:cNvPr id="114" name="Rectangle 113">
            <a:extLst>
              <a:ext uri="{FF2B5EF4-FFF2-40B4-BE49-F238E27FC236}">
                <a16:creationId xmlns:a16="http://schemas.microsoft.com/office/drawing/2014/main" id="{E879B7F4-0FC1-4A0B-A18C-413D5A9D04D1}"/>
              </a:ext>
            </a:extLst>
          </p:cNvPr>
          <p:cNvSpPr/>
          <p:nvPr/>
        </p:nvSpPr>
        <p:spPr>
          <a:xfrm rot="16200000">
            <a:off x="10009834" y="5955622"/>
            <a:ext cx="1399375" cy="273602"/>
          </a:xfrm>
          <a:prstGeom prst="rect">
            <a:avLst/>
          </a:prstGeom>
          <a:no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sz="980"/>
          </a:p>
        </p:txBody>
      </p:sp>
      <p:sp>
        <p:nvSpPr>
          <p:cNvPr id="116" name="CuadroTexto 9">
            <a:extLst>
              <a:ext uri="{FF2B5EF4-FFF2-40B4-BE49-F238E27FC236}">
                <a16:creationId xmlns:a16="http://schemas.microsoft.com/office/drawing/2014/main" id="{0CE8E58E-8BC5-4A8B-9255-3F6E31C6D078}"/>
              </a:ext>
            </a:extLst>
          </p:cNvPr>
          <p:cNvSpPr txBox="1"/>
          <p:nvPr/>
        </p:nvSpPr>
        <p:spPr>
          <a:xfrm rot="16200000">
            <a:off x="9741687" y="5691647"/>
            <a:ext cx="1935376" cy="259943"/>
          </a:xfrm>
          <a:prstGeom prst="rect">
            <a:avLst/>
          </a:prstGeom>
          <a:noFill/>
        </p:spPr>
        <p:txBody>
          <a:bodyPr wrap="square" rtlCol="0">
            <a:spAutoFit/>
          </a:bodyPr>
          <a:lstStyle/>
          <a:p>
            <a:r>
              <a:rPr lang="es-ES_tradnl" sz="1089" dirty="0">
                <a:latin typeface="Arial" panose="020B0604020202020204" pitchFamily="34" charset="0"/>
                <a:cs typeface="Arial" panose="020B0604020202020204" pitchFamily="34" charset="0"/>
              </a:rPr>
              <a:t>ARQUITECTURA 1B</a:t>
            </a:r>
          </a:p>
        </p:txBody>
      </p:sp>
      <p:sp>
        <p:nvSpPr>
          <p:cNvPr id="118" name="CuadroTexto 9">
            <a:extLst>
              <a:ext uri="{FF2B5EF4-FFF2-40B4-BE49-F238E27FC236}">
                <a16:creationId xmlns:a16="http://schemas.microsoft.com/office/drawing/2014/main" id="{0E7C633B-1836-492F-90FF-D1E44EDED118}"/>
              </a:ext>
            </a:extLst>
          </p:cNvPr>
          <p:cNvSpPr txBox="1"/>
          <p:nvPr/>
        </p:nvSpPr>
        <p:spPr>
          <a:xfrm rot="16200000">
            <a:off x="9740709" y="4309135"/>
            <a:ext cx="1935376" cy="226216"/>
          </a:xfrm>
          <a:prstGeom prst="rect">
            <a:avLst/>
          </a:prstGeom>
          <a:noFill/>
        </p:spPr>
        <p:txBody>
          <a:bodyPr wrap="square" rtlCol="0">
            <a:spAutoFit/>
          </a:bodyPr>
          <a:lstStyle/>
          <a:p>
            <a:r>
              <a:rPr lang="es-ES_tradnl" sz="435" dirty="0">
                <a:latin typeface="Arial" panose="020B0604020202020204" pitchFamily="34" charset="0"/>
                <a:cs typeface="Arial" panose="020B0604020202020204" pitchFamily="34" charset="0"/>
              </a:rPr>
              <a:t>PROF. TITULAR DRA. ARQ. CECILIA MARENGO</a:t>
            </a:r>
          </a:p>
          <a:p>
            <a:r>
              <a:rPr lang="es-ES_tradnl" sz="435" dirty="0">
                <a:latin typeface="Arial" panose="020B0604020202020204" pitchFamily="34" charset="0"/>
                <a:cs typeface="Arial" panose="020B0604020202020204" pitchFamily="34" charset="0"/>
              </a:rPr>
              <a:t>PROF. ADJUNTA DRA. ARQ. MIRIAM LIBORIO</a:t>
            </a:r>
          </a:p>
        </p:txBody>
      </p:sp>
      <p:sp>
        <p:nvSpPr>
          <p:cNvPr id="120" name="CuadroTexto 9">
            <a:extLst>
              <a:ext uri="{FF2B5EF4-FFF2-40B4-BE49-F238E27FC236}">
                <a16:creationId xmlns:a16="http://schemas.microsoft.com/office/drawing/2014/main" id="{9747781A-5962-416F-82C0-D2960EF3FA55}"/>
              </a:ext>
            </a:extLst>
          </p:cNvPr>
          <p:cNvSpPr txBox="1"/>
          <p:nvPr/>
        </p:nvSpPr>
        <p:spPr>
          <a:xfrm rot="16200000">
            <a:off x="9744637" y="2968162"/>
            <a:ext cx="1935376" cy="226216"/>
          </a:xfrm>
          <a:prstGeom prst="rect">
            <a:avLst/>
          </a:prstGeom>
          <a:noFill/>
        </p:spPr>
        <p:txBody>
          <a:bodyPr wrap="square" rtlCol="0">
            <a:spAutoFit/>
          </a:bodyPr>
          <a:lstStyle/>
          <a:p>
            <a:r>
              <a:rPr lang="es-ES_tradnl" sz="435" dirty="0">
                <a:latin typeface="Arial" panose="020B0604020202020204" pitchFamily="34" charset="0"/>
                <a:cs typeface="Arial" panose="020B0604020202020204" pitchFamily="34" charset="0"/>
              </a:rPr>
              <a:t>PROF. ASISTENTE ARQ. ANDRES MARCELINO</a:t>
            </a:r>
          </a:p>
          <a:p>
            <a:r>
              <a:rPr lang="es-ES_tradnl" sz="435" dirty="0">
                <a:latin typeface="Arial" panose="020B0604020202020204" pitchFamily="34" charset="0"/>
                <a:cs typeface="Arial" panose="020B0604020202020204" pitchFamily="34" charset="0"/>
              </a:rPr>
              <a:t>ESTUDIANTE: RAUCH GONZALO</a:t>
            </a:r>
          </a:p>
        </p:txBody>
      </p:sp>
      <p:sp>
        <p:nvSpPr>
          <p:cNvPr id="122" name="CuadroTexto 9">
            <a:extLst>
              <a:ext uri="{FF2B5EF4-FFF2-40B4-BE49-F238E27FC236}">
                <a16:creationId xmlns:a16="http://schemas.microsoft.com/office/drawing/2014/main" id="{57000594-B8B9-4D23-9374-5AEE6FBF347F}"/>
              </a:ext>
            </a:extLst>
          </p:cNvPr>
          <p:cNvSpPr txBox="1"/>
          <p:nvPr/>
        </p:nvSpPr>
        <p:spPr>
          <a:xfrm rot="16200000">
            <a:off x="9351568" y="1058321"/>
            <a:ext cx="2730229" cy="259943"/>
          </a:xfrm>
          <a:prstGeom prst="rect">
            <a:avLst/>
          </a:prstGeom>
          <a:noFill/>
        </p:spPr>
        <p:txBody>
          <a:bodyPr wrap="square" rtlCol="0">
            <a:spAutoFit/>
          </a:bodyPr>
          <a:lstStyle/>
          <a:p>
            <a:r>
              <a:rPr lang="es-ES_tradnl" sz="1089" dirty="0">
                <a:latin typeface="Arial" panose="020B0604020202020204" pitchFamily="34" charset="0"/>
                <a:cs typeface="Arial" panose="020B0604020202020204" pitchFamily="34" charset="0"/>
              </a:rPr>
              <a:t>MEMORIA GRAFICO CONCEPTUAL</a:t>
            </a:r>
          </a:p>
        </p:txBody>
      </p:sp>
      <p:sp>
        <p:nvSpPr>
          <p:cNvPr id="124" name="Rectangle 123">
            <a:extLst>
              <a:ext uri="{FF2B5EF4-FFF2-40B4-BE49-F238E27FC236}">
                <a16:creationId xmlns:a16="http://schemas.microsoft.com/office/drawing/2014/main" id="{6B416FBE-2991-43A6-9B57-0110678282E1}"/>
              </a:ext>
            </a:extLst>
          </p:cNvPr>
          <p:cNvSpPr/>
          <p:nvPr/>
        </p:nvSpPr>
        <p:spPr>
          <a:xfrm rot="16200000">
            <a:off x="10039035" y="4582644"/>
            <a:ext cx="1340973" cy="273602"/>
          </a:xfrm>
          <a:prstGeom prst="rect">
            <a:avLst/>
          </a:prstGeom>
          <a:no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sz="980"/>
          </a:p>
        </p:txBody>
      </p:sp>
      <p:sp>
        <p:nvSpPr>
          <p:cNvPr id="126" name="Rectangle 125">
            <a:extLst>
              <a:ext uri="{FF2B5EF4-FFF2-40B4-BE49-F238E27FC236}">
                <a16:creationId xmlns:a16="http://schemas.microsoft.com/office/drawing/2014/main" id="{F7E60386-4B43-48F3-9D9F-860120804229}"/>
              </a:ext>
            </a:extLst>
          </p:cNvPr>
          <p:cNvSpPr/>
          <p:nvPr/>
        </p:nvSpPr>
        <p:spPr>
          <a:xfrm rot="16200000">
            <a:off x="10049557" y="3252192"/>
            <a:ext cx="1319929" cy="273602"/>
          </a:xfrm>
          <a:prstGeom prst="rect">
            <a:avLst/>
          </a:prstGeom>
          <a:no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sz="980"/>
          </a:p>
        </p:txBody>
      </p:sp>
      <p:sp>
        <p:nvSpPr>
          <p:cNvPr id="128" name="Rectangle 127">
            <a:extLst>
              <a:ext uri="{FF2B5EF4-FFF2-40B4-BE49-F238E27FC236}">
                <a16:creationId xmlns:a16="http://schemas.microsoft.com/office/drawing/2014/main" id="{329E63F8-FC15-4EDD-B731-8F7843551D7B}"/>
              </a:ext>
            </a:extLst>
          </p:cNvPr>
          <p:cNvSpPr/>
          <p:nvPr/>
        </p:nvSpPr>
        <p:spPr>
          <a:xfrm rot="16200000">
            <a:off x="9379760" y="1263590"/>
            <a:ext cx="2657275" cy="273602"/>
          </a:xfrm>
          <a:prstGeom prst="rect">
            <a:avLst/>
          </a:prstGeom>
          <a:no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sz="980"/>
          </a:p>
        </p:txBody>
      </p:sp>
      <p:sp>
        <p:nvSpPr>
          <p:cNvPr id="140" name="CuadroTexto 9">
            <a:extLst>
              <a:ext uri="{FF2B5EF4-FFF2-40B4-BE49-F238E27FC236}">
                <a16:creationId xmlns:a16="http://schemas.microsoft.com/office/drawing/2014/main" id="{25144407-659D-4BA6-8510-3BE666A292A7}"/>
              </a:ext>
            </a:extLst>
          </p:cNvPr>
          <p:cNvSpPr txBox="1"/>
          <p:nvPr/>
        </p:nvSpPr>
        <p:spPr>
          <a:xfrm>
            <a:off x="3578507" y="382664"/>
            <a:ext cx="3379986" cy="360099"/>
          </a:xfrm>
          <a:prstGeom prst="rect">
            <a:avLst/>
          </a:prstGeom>
          <a:noFill/>
        </p:spPr>
        <p:txBody>
          <a:bodyPr wrap="square" rtlCol="0">
            <a:spAutoFit/>
          </a:bodyPr>
          <a:lstStyle/>
          <a:p>
            <a:pPr algn="just"/>
            <a:r>
              <a:rPr lang="es-ES_tradnl" sz="435" dirty="0">
                <a:latin typeface="+mj-lt"/>
                <a:cs typeface="Arial" panose="020B0604020202020204" pitchFamily="34" charset="0"/>
              </a:rPr>
              <a:t>EN EL SITIO VAMOS A PODER NOTAR FUERTES CARACTERISTICAS QUE AL INTERNALIZARLAS NOS MARCARAN UN CAMINO PARA PODER LLEVAR ESTOS ASPECTOS A UN GESTO TANGIBLE. ESTOS MISMOS SON EL ESCALONAMIENTO URBANO, LAS IMPONENTES VISUALES HACIA LAS SIERRAS, EL KEMPES Y SUS ALREDEDORES, LA RESIDENCIALIDAD DE LA ZONA, EL RIO SUQUIA, LOS ASOLEAMIENTOS DE CORDOBA  Y LA DISPOSICION DEL SITIO EN EL CORAZON DEL CLUB </a:t>
            </a:r>
          </a:p>
        </p:txBody>
      </p:sp>
      <p:sp>
        <p:nvSpPr>
          <p:cNvPr id="142" name="CuadroTexto 9">
            <a:extLst>
              <a:ext uri="{FF2B5EF4-FFF2-40B4-BE49-F238E27FC236}">
                <a16:creationId xmlns:a16="http://schemas.microsoft.com/office/drawing/2014/main" id="{6FA17949-138F-4396-8F0E-CAEAA1BD4F57}"/>
              </a:ext>
            </a:extLst>
          </p:cNvPr>
          <p:cNvSpPr txBox="1"/>
          <p:nvPr/>
        </p:nvSpPr>
        <p:spPr>
          <a:xfrm>
            <a:off x="3613486" y="1588833"/>
            <a:ext cx="3379986" cy="427040"/>
          </a:xfrm>
          <a:prstGeom prst="rect">
            <a:avLst/>
          </a:prstGeom>
          <a:noFill/>
        </p:spPr>
        <p:txBody>
          <a:bodyPr wrap="square" rtlCol="0">
            <a:spAutoFit/>
          </a:bodyPr>
          <a:lstStyle/>
          <a:p>
            <a:pPr algn="just"/>
            <a:r>
              <a:rPr lang="es-ES_tradnl" sz="435" dirty="0">
                <a:latin typeface="+mj-lt"/>
                <a:cs typeface="Arial" panose="020B0604020202020204" pitchFamily="34" charset="0"/>
              </a:rPr>
              <a:t>EL EMPLAZAMIENTO FUE PENSADO DE MANERA QUE UN EDIFICIO LINEAL SE EMPLAZE EN ESE SITIO ATANDO SU LADO MAS LARGO SOBRE  NORTE, DEJANDO UN EXTREMO QUE BALCONEE CON LAS CANCHAS  Y UN FRENTE QUE SE INTERPONGA A LA CALLE, MOSTRANDO UN INGRESO MAS PREDOMINANTE A LA MIRADA,  EL EMPLAZAMIENTO DEL MISMO GENERA GESTOS ORTOGONALES PARA MANTENER UNA LOGICA CON SU SITIO. </a:t>
            </a:r>
          </a:p>
          <a:p>
            <a:endParaRPr lang="es-ES_tradnl" sz="435" dirty="0">
              <a:latin typeface="Arial" panose="020B0604020202020204" pitchFamily="34" charset="0"/>
              <a:cs typeface="Arial" panose="020B0604020202020204" pitchFamily="34" charset="0"/>
            </a:endParaRPr>
          </a:p>
        </p:txBody>
      </p:sp>
      <p:sp>
        <p:nvSpPr>
          <p:cNvPr id="150" name="CuadroTexto 9">
            <a:extLst>
              <a:ext uri="{FF2B5EF4-FFF2-40B4-BE49-F238E27FC236}">
                <a16:creationId xmlns:a16="http://schemas.microsoft.com/office/drawing/2014/main" id="{A388A1C7-F2A7-4A86-AA0A-8FCB65B30DB1}"/>
              </a:ext>
            </a:extLst>
          </p:cNvPr>
          <p:cNvSpPr txBox="1"/>
          <p:nvPr/>
        </p:nvSpPr>
        <p:spPr>
          <a:xfrm>
            <a:off x="7103624" y="3765551"/>
            <a:ext cx="881058" cy="326884"/>
          </a:xfrm>
          <a:prstGeom prst="rect">
            <a:avLst/>
          </a:prstGeom>
          <a:noFill/>
        </p:spPr>
        <p:txBody>
          <a:bodyPr wrap="square" rtlCol="0">
            <a:spAutoFit/>
          </a:bodyPr>
          <a:lstStyle/>
          <a:p>
            <a:r>
              <a:rPr lang="es-ES_tradnl" sz="762" dirty="0">
                <a:latin typeface="Arial" panose="020B0604020202020204" pitchFamily="34" charset="0"/>
                <a:cs typeface="Arial" panose="020B0604020202020204" pitchFamily="34" charset="0"/>
              </a:rPr>
              <a:t>SIST. CONST. VIA HUMEDA</a:t>
            </a:r>
          </a:p>
        </p:txBody>
      </p:sp>
      <p:sp>
        <p:nvSpPr>
          <p:cNvPr id="154" name="CuadroTexto 9">
            <a:extLst>
              <a:ext uri="{FF2B5EF4-FFF2-40B4-BE49-F238E27FC236}">
                <a16:creationId xmlns:a16="http://schemas.microsoft.com/office/drawing/2014/main" id="{5BDEF759-A96F-4357-92B9-2208BB268835}"/>
              </a:ext>
            </a:extLst>
          </p:cNvPr>
          <p:cNvSpPr txBox="1"/>
          <p:nvPr/>
        </p:nvSpPr>
        <p:spPr>
          <a:xfrm>
            <a:off x="7110108" y="4365870"/>
            <a:ext cx="1080052" cy="226216"/>
          </a:xfrm>
          <a:prstGeom prst="rect">
            <a:avLst/>
          </a:prstGeom>
          <a:noFill/>
        </p:spPr>
        <p:txBody>
          <a:bodyPr wrap="square" rtlCol="0">
            <a:spAutoFit/>
          </a:bodyPr>
          <a:lstStyle/>
          <a:p>
            <a:r>
              <a:rPr lang="es-ES_tradnl" sz="435" dirty="0">
                <a:latin typeface="Arial" panose="020B0604020202020204" pitchFamily="34" charset="0"/>
                <a:cs typeface="Arial" panose="020B0604020202020204" pitchFamily="34" charset="0"/>
              </a:rPr>
              <a:t>LADRILLOS DE VIDRIO TEMPLADO</a:t>
            </a:r>
          </a:p>
        </p:txBody>
      </p:sp>
      <p:sp>
        <p:nvSpPr>
          <p:cNvPr id="156" name="CuadroTexto 9">
            <a:extLst>
              <a:ext uri="{FF2B5EF4-FFF2-40B4-BE49-F238E27FC236}">
                <a16:creationId xmlns:a16="http://schemas.microsoft.com/office/drawing/2014/main" id="{07C23DBD-554D-46C1-B73C-C600E5D03779}"/>
              </a:ext>
            </a:extLst>
          </p:cNvPr>
          <p:cNvSpPr txBox="1"/>
          <p:nvPr/>
        </p:nvSpPr>
        <p:spPr>
          <a:xfrm>
            <a:off x="7094511" y="4489847"/>
            <a:ext cx="1158904" cy="293157"/>
          </a:xfrm>
          <a:prstGeom prst="rect">
            <a:avLst/>
          </a:prstGeom>
          <a:noFill/>
        </p:spPr>
        <p:txBody>
          <a:bodyPr wrap="square" rtlCol="0">
            <a:spAutoFit/>
          </a:bodyPr>
          <a:lstStyle/>
          <a:p>
            <a:r>
              <a:rPr lang="es-ES_tradnl" sz="435" dirty="0">
                <a:latin typeface="Arial" panose="020B0604020202020204" pitchFamily="34" charset="0"/>
                <a:cs typeface="Arial" panose="020B0604020202020204" pitchFamily="34" charset="0"/>
              </a:rPr>
              <a:t>LADRILLO CERAMICO 18CM PINTADO CON PINTURA LATEX BLANCA</a:t>
            </a:r>
          </a:p>
        </p:txBody>
      </p:sp>
      <p:sp>
        <p:nvSpPr>
          <p:cNvPr id="181" name="CuadroTexto 9">
            <a:extLst>
              <a:ext uri="{FF2B5EF4-FFF2-40B4-BE49-F238E27FC236}">
                <a16:creationId xmlns:a16="http://schemas.microsoft.com/office/drawing/2014/main" id="{8D8586ED-9213-4398-B553-EC1758BF20CE}"/>
              </a:ext>
            </a:extLst>
          </p:cNvPr>
          <p:cNvSpPr txBox="1"/>
          <p:nvPr/>
        </p:nvSpPr>
        <p:spPr>
          <a:xfrm>
            <a:off x="3541444" y="3089635"/>
            <a:ext cx="3384165" cy="427040"/>
          </a:xfrm>
          <a:prstGeom prst="rect">
            <a:avLst/>
          </a:prstGeom>
          <a:noFill/>
        </p:spPr>
        <p:txBody>
          <a:bodyPr wrap="square" rtlCol="0">
            <a:spAutoFit/>
          </a:bodyPr>
          <a:lstStyle/>
          <a:p>
            <a:pPr algn="just"/>
            <a:r>
              <a:rPr lang="es-ES_tradnl" sz="435" dirty="0">
                <a:latin typeface="+mj-lt"/>
                <a:cs typeface="Arial" panose="020B0604020202020204" pitchFamily="34" charset="0"/>
              </a:rPr>
              <a:t>EN CUANTO A LA FORMA DEL EDIFICIO ES UNA COMPLETA MOTIVACION DE SU EMPLAZAMIENTO EN DONDE VAMOS A NOTAR DOS AREAS MUY BIEN DEFINIDAS LAS AREA SERVIDA (FILAR) Y LA AREA DE SERVICIO (ESTEREOTOMICA) SE BUSCA GENERAR CON ELEMENTOS FILARES UN EDIFICIO ESTEREOTOMICO ATRAVES DE UNA DOBLE PIEL QUE GENERA GALERIAS CON UN DISEÑO REFERENCIADO EN LA CASA CURUCHET Y LOS BRISE SOLEIL DE CLORINDO TESTA COMO TAMBIEN EL ESCALONAMIENTO Y LOS MIRADORES SE REFERENCIAN EN FORMAS DE EDIFICIO COMO LA TUMBONA, EL BALNEARIO LA PERLA Y DEMAS OBRAS DE TESTA</a:t>
            </a:r>
          </a:p>
        </p:txBody>
      </p:sp>
      <p:sp>
        <p:nvSpPr>
          <p:cNvPr id="195" name="CuadroTexto 9">
            <a:extLst>
              <a:ext uri="{FF2B5EF4-FFF2-40B4-BE49-F238E27FC236}">
                <a16:creationId xmlns:a16="http://schemas.microsoft.com/office/drawing/2014/main" id="{405FB85D-AA69-41A7-923B-2934635ECD7F}"/>
              </a:ext>
            </a:extLst>
          </p:cNvPr>
          <p:cNvSpPr txBox="1"/>
          <p:nvPr/>
        </p:nvSpPr>
        <p:spPr>
          <a:xfrm>
            <a:off x="7196890" y="1900093"/>
            <a:ext cx="1065784" cy="176074"/>
          </a:xfrm>
          <a:prstGeom prst="rect">
            <a:avLst/>
          </a:prstGeom>
          <a:noFill/>
        </p:spPr>
        <p:txBody>
          <a:bodyPr wrap="square" rtlCol="0">
            <a:spAutoFit/>
          </a:bodyPr>
          <a:lstStyle/>
          <a:p>
            <a:pPr algn="just"/>
            <a:r>
              <a:rPr lang="es-ES_tradnl" sz="544" dirty="0">
                <a:latin typeface="Arial" panose="020B0604020202020204" pitchFamily="34" charset="0"/>
                <a:cs typeface="Arial" panose="020B0604020202020204" pitchFamily="34" charset="0"/>
              </a:rPr>
              <a:t>POTENCIAR VISUALES</a:t>
            </a:r>
          </a:p>
        </p:txBody>
      </p:sp>
      <p:sp>
        <p:nvSpPr>
          <p:cNvPr id="201" name="CuadroTexto 9">
            <a:extLst>
              <a:ext uri="{FF2B5EF4-FFF2-40B4-BE49-F238E27FC236}">
                <a16:creationId xmlns:a16="http://schemas.microsoft.com/office/drawing/2014/main" id="{AEE8A16A-A24F-46B2-B665-9A434C6E5C0C}"/>
              </a:ext>
            </a:extLst>
          </p:cNvPr>
          <p:cNvSpPr txBox="1"/>
          <p:nvPr/>
        </p:nvSpPr>
        <p:spPr>
          <a:xfrm>
            <a:off x="9561431" y="3268386"/>
            <a:ext cx="1054831" cy="176074"/>
          </a:xfrm>
          <a:prstGeom prst="rect">
            <a:avLst/>
          </a:prstGeom>
          <a:noFill/>
        </p:spPr>
        <p:txBody>
          <a:bodyPr wrap="square" rtlCol="0">
            <a:spAutoFit/>
          </a:bodyPr>
          <a:lstStyle/>
          <a:p>
            <a:pPr algn="just"/>
            <a:r>
              <a:rPr lang="es-ES_tradnl" sz="544" dirty="0">
                <a:latin typeface="Arial" panose="020B0604020202020204" pitchFamily="34" charset="0"/>
                <a:cs typeface="Arial" panose="020B0604020202020204" pitchFamily="34" charset="0"/>
              </a:rPr>
              <a:t>CREACION DE GRADAS</a:t>
            </a:r>
          </a:p>
        </p:txBody>
      </p:sp>
      <p:sp>
        <p:nvSpPr>
          <p:cNvPr id="229" name="CuadroTexto 9">
            <a:extLst>
              <a:ext uri="{FF2B5EF4-FFF2-40B4-BE49-F238E27FC236}">
                <a16:creationId xmlns:a16="http://schemas.microsoft.com/office/drawing/2014/main" id="{A38A2D7C-476B-4111-A1B8-9714390460A6}"/>
              </a:ext>
            </a:extLst>
          </p:cNvPr>
          <p:cNvSpPr txBox="1"/>
          <p:nvPr/>
        </p:nvSpPr>
        <p:spPr>
          <a:xfrm>
            <a:off x="3622882" y="5238539"/>
            <a:ext cx="3136857" cy="293157"/>
          </a:xfrm>
          <a:prstGeom prst="rect">
            <a:avLst/>
          </a:prstGeom>
          <a:noFill/>
        </p:spPr>
        <p:txBody>
          <a:bodyPr wrap="square" rtlCol="0">
            <a:spAutoFit/>
          </a:bodyPr>
          <a:lstStyle/>
          <a:p>
            <a:pPr algn="just"/>
            <a:r>
              <a:rPr lang="es-ES_tradnl" sz="435" dirty="0">
                <a:latin typeface="+mj-lt"/>
                <a:cs typeface="Arial" panose="020B0604020202020204" pitchFamily="34" charset="0"/>
              </a:rPr>
              <a:t>EN LO QUE RESPECTA A ESPACIOS SE PUEDE PERCIBIR UNA PARTICULAR ATENCION EN LA CREACION DE ATMOSFERAS EN DONDE ATRAVES DE LA LUZ SE GENERAN PASOS QUE MOTIVAN DIFERENTES MOVIMIENTOS LUMINICOS LOS CUALES TRASPASAN ATMOSFERAS VIBRANTES A UN ESPACIO SOCIAL SIN QUE SE GENEREN EXCESOS DE ENERGIA SOLAR </a:t>
            </a:r>
          </a:p>
        </p:txBody>
      </p:sp>
      <p:sp>
        <p:nvSpPr>
          <p:cNvPr id="245" name="CuadroTexto 9">
            <a:extLst>
              <a:ext uri="{FF2B5EF4-FFF2-40B4-BE49-F238E27FC236}">
                <a16:creationId xmlns:a16="http://schemas.microsoft.com/office/drawing/2014/main" id="{712C127A-C28A-4EDA-BDF4-51A883ACD820}"/>
              </a:ext>
            </a:extLst>
          </p:cNvPr>
          <p:cNvSpPr txBox="1"/>
          <p:nvPr/>
        </p:nvSpPr>
        <p:spPr>
          <a:xfrm>
            <a:off x="7103624" y="4688765"/>
            <a:ext cx="1080052" cy="226216"/>
          </a:xfrm>
          <a:prstGeom prst="rect">
            <a:avLst/>
          </a:prstGeom>
          <a:noFill/>
        </p:spPr>
        <p:txBody>
          <a:bodyPr wrap="square" rtlCol="0">
            <a:spAutoFit/>
          </a:bodyPr>
          <a:lstStyle/>
          <a:p>
            <a:r>
              <a:rPr lang="es-ES_tradnl" sz="435" dirty="0">
                <a:latin typeface="Arial" panose="020B0604020202020204" pitchFamily="34" charset="0"/>
                <a:cs typeface="Arial" panose="020B0604020202020204" pitchFamily="34" charset="0"/>
              </a:rPr>
              <a:t>SANITARIOS MARCA FERRUM MOD. 2012</a:t>
            </a:r>
          </a:p>
        </p:txBody>
      </p:sp>
      <p:sp>
        <p:nvSpPr>
          <p:cNvPr id="249" name="CuadroTexto 9">
            <a:extLst>
              <a:ext uri="{FF2B5EF4-FFF2-40B4-BE49-F238E27FC236}">
                <a16:creationId xmlns:a16="http://schemas.microsoft.com/office/drawing/2014/main" id="{43D8AED6-E0F8-44D8-A6F6-6DF3519DB54A}"/>
              </a:ext>
            </a:extLst>
          </p:cNvPr>
          <p:cNvSpPr txBox="1"/>
          <p:nvPr/>
        </p:nvSpPr>
        <p:spPr>
          <a:xfrm>
            <a:off x="7084047" y="4846264"/>
            <a:ext cx="1080052" cy="226216"/>
          </a:xfrm>
          <a:prstGeom prst="rect">
            <a:avLst/>
          </a:prstGeom>
          <a:noFill/>
        </p:spPr>
        <p:txBody>
          <a:bodyPr wrap="square" rtlCol="0">
            <a:spAutoFit/>
          </a:bodyPr>
          <a:lstStyle/>
          <a:p>
            <a:r>
              <a:rPr lang="es-ES_tradnl" sz="435" dirty="0">
                <a:latin typeface="Arial" panose="020B0604020202020204" pitchFamily="34" charset="0"/>
                <a:cs typeface="Arial" panose="020B0604020202020204" pitchFamily="34" charset="0"/>
              </a:rPr>
              <a:t>DIVISIONES DE SANITARIOS</a:t>
            </a:r>
          </a:p>
          <a:p>
            <a:r>
              <a:rPr lang="es-ES_tradnl" sz="435" dirty="0">
                <a:latin typeface="Arial" panose="020B0604020202020204" pitchFamily="34" charset="0"/>
                <a:cs typeface="Arial" panose="020B0604020202020204" pitchFamily="34" charset="0"/>
              </a:rPr>
              <a:t>MELAMINA BLANCA</a:t>
            </a:r>
          </a:p>
        </p:txBody>
      </p:sp>
      <p:pic>
        <p:nvPicPr>
          <p:cNvPr id="260" name="Picture 259" descr="A picture containing fan, building, large, green&#10;&#10;Description automatically generated">
            <a:extLst>
              <a:ext uri="{FF2B5EF4-FFF2-40B4-BE49-F238E27FC236}">
                <a16:creationId xmlns:a16="http://schemas.microsoft.com/office/drawing/2014/main" id="{54E65200-AEAF-4733-A4C1-90DA91A3AA56}"/>
              </a:ext>
            </a:extLst>
          </p:cNvPr>
          <p:cNvPicPr>
            <a:picLocks noChangeAspect="1"/>
          </p:cNvPicPr>
          <p:nvPr/>
        </p:nvPicPr>
        <p:blipFill>
          <a:blip r:embed="rId6"/>
          <a:stretch>
            <a:fillRect/>
          </a:stretch>
        </p:blipFill>
        <p:spPr>
          <a:xfrm>
            <a:off x="10045080" y="3793886"/>
            <a:ext cx="365476" cy="360460"/>
          </a:xfrm>
          <a:prstGeom prst="rect">
            <a:avLst/>
          </a:prstGeom>
        </p:spPr>
      </p:pic>
      <p:sp>
        <p:nvSpPr>
          <p:cNvPr id="266" name="CuadroTexto 9">
            <a:extLst>
              <a:ext uri="{FF2B5EF4-FFF2-40B4-BE49-F238E27FC236}">
                <a16:creationId xmlns:a16="http://schemas.microsoft.com/office/drawing/2014/main" id="{83FA497F-0021-40A0-82A9-7BDF12528945}"/>
              </a:ext>
            </a:extLst>
          </p:cNvPr>
          <p:cNvSpPr txBox="1"/>
          <p:nvPr/>
        </p:nvSpPr>
        <p:spPr>
          <a:xfrm>
            <a:off x="7130953" y="4057825"/>
            <a:ext cx="720626" cy="226216"/>
          </a:xfrm>
          <a:prstGeom prst="rect">
            <a:avLst/>
          </a:prstGeom>
          <a:noFill/>
        </p:spPr>
        <p:txBody>
          <a:bodyPr wrap="square" rtlCol="0">
            <a:spAutoFit/>
          </a:bodyPr>
          <a:lstStyle/>
          <a:p>
            <a:r>
              <a:rPr lang="es-ES_tradnl" sz="435" dirty="0">
                <a:latin typeface="Arial" panose="020B0604020202020204" pitchFamily="34" charset="0"/>
                <a:cs typeface="Arial" panose="020B0604020202020204" pitchFamily="34" charset="0"/>
              </a:rPr>
              <a:t>LOSAS NERVURADAS</a:t>
            </a:r>
          </a:p>
        </p:txBody>
      </p:sp>
      <p:pic>
        <p:nvPicPr>
          <p:cNvPr id="268" name="Picture 267" descr="A picture containing ax, photo, gong, large&#10;&#10;Description automatically generated">
            <a:extLst>
              <a:ext uri="{FF2B5EF4-FFF2-40B4-BE49-F238E27FC236}">
                <a16:creationId xmlns:a16="http://schemas.microsoft.com/office/drawing/2014/main" id="{EF8C18D6-C403-480D-8964-72B3AE166E1C}"/>
              </a:ext>
            </a:extLst>
          </p:cNvPr>
          <p:cNvPicPr>
            <a:picLocks noChangeAspect="1"/>
          </p:cNvPicPr>
          <p:nvPr/>
        </p:nvPicPr>
        <p:blipFill>
          <a:blip r:embed="rId7"/>
          <a:stretch>
            <a:fillRect/>
          </a:stretch>
        </p:blipFill>
        <p:spPr>
          <a:xfrm>
            <a:off x="9643003" y="3798970"/>
            <a:ext cx="387853" cy="358072"/>
          </a:xfrm>
          <a:prstGeom prst="rect">
            <a:avLst/>
          </a:prstGeom>
        </p:spPr>
      </p:pic>
      <p:sp>
        <p:nvSpPr>
          <p:cNvPr id="270" name="CuadroTexto 9">
            <a:extLst>
              <a:ext uri="{FF2B5EF4-FFF2-40B4-BE49-F238E27FC236}">
                <a16:creationId xmlns:a16="http://schemas.microsoft.com/office/drawing/2014/main" id="{D11B6E4D-0D6E-4EF8-8AC1-1FFB32387584}"/>
              </a:ext>
            </a:extLst>
          </p:cNvPr>
          <p:cNvSpPr txBox="1"/>
          <p:nvPr/>
        </p:nvSpPr>
        <p:spPr>
          <a:xfrm>
            <a:off x="7108864" y="4181328"/>
            <a:ext cx="822971" cy="293157"/>
          </a:xfrm>
          <a:prstGeom prst="rect">
            <a:avLst/>
          </a:prstGeom>
          <a:noFill/>
        </p:spPr>
        <p:txBody>
          <a:bodyPr wrap="square" rtlCol="0">
            <a:spAutoFit/>
          </a:bodyPr>
          <a:lstStyle/>
          <a:p>
            <a:r>
              <a:rPr lang="es-ES_tradnl" sz="435" dirty="0">
                <a:latin typeface="Arial" panose="020B0604020202020204" pitchFamily="34" charset="0"/>
                <a:cs typeface="Arial" panose="020B0604020202020204" pitchFamily="34" charset="0"/>
              </a:rPr>
              <a:t>PISO DE MICROCEMENTO PULIDO</a:t>
            </a:r>
          </a:p>
        </p:txBody>
      </p:sp>
      <p:pic>
        <p:nvPicPr>
          <p:cNvPr id="284" name="Picture 283" descr="A picture containing window, bowl, large, person&#10;&#10;Description automatically generated">
            <a:extLst>
              <a:ext uri="{FF2B5EF4-FFF2-40B4-BE49-F238E27FC236}">
                <a16:creationId xmlns:a16="http://schemas.microsoft.com/office/drawing/2014/main" id="{E9DF3090-DDFC-4775-A9D0-70AF47EE15A5}"/>
              </a:ext>
            </a:extLst>
          </p:cNvPr>
          <p:cNvPicPr>
            <a:picLocks noChangeAspect="1"/>
          </p:cNvPicPr>
          <p:nvPr/>
        </p:nvPicPr>
        <p:blipFill>
          <a:blip r:embed="rId8"/>
          <a:stretch>
            <a:fillRect/>
          </a:stretch>
        </p:blipFill>
        <p:spPr>
          <a:xfrm>
            <a:off x="9263231" y="3801358"/>
            <a:ext cx="365189" cy="358072"/>
          </a:xfrm>
          <a:prstGeom prst="rect">
            <a:avLst/>
          </a:prstGeom>
        </p:spPr>
      </p:pic>
      <p:pic>
        <p:nvPicPr>
          <p:cNvPr id="286" name="Picture 285" descr="A close up of a brick wall&#10;&#10;Description automatically generated">
            <a:extLst>
              <a:ext uri="{FF2B5EF4-FFF2-40B4-BE49-F238E27FC236}">
                <a16:creationId xmlns:a16="http://schemas.microsoft.com/office/drawing/2014/main" id="{276CDDE8-D53F-4496-AC90-7C69F52E0968}"/>
              </a:ext>
            </a:extLst>
          </p:cNvPr>
          <p:cNvPicPr>
            <a:picLocks noChangeAspect="1"/>
          </p:cNvPicPr>
          <p:nvPr/>
        </p:nvPicPr>
        <p:blipFill>
          <a:blip r:embed="rId9"/>
          <a:stretch>
            <a:fillRect/>
          </a:stretch>
        </p:blipFill>
        <p:spPr>
          <a:xfrm>
            <a:off x="8856457" y="3794555"/>
            <a:ext cx="373316" cy="364875"/>
          </a:xfrm>
          <a:prstGeom prst="rect">
            <a:avLst/>
          </a:prstGeom>
        </p:spPr>
      </p:pic>
      <p:pic>
        <p:nvPicPr>
          <p:cNvPr id="290" name="Picture 289" descr="A view of a large mirror&#10;&#10;Description automatically generated">
            <a:extLst>
              <a:ext uri="{FF2B5EF4-FFF2-40B4-BE49-F238E27FC236}">
                <a16:creationId xmlns:a16="http://schemas.microsoft.com/office/drawing/2014/main" id="{FE235D9F-B35F-47D2-9C64-95C1931181D7}"/>
              </a:ext>
            </a:extLst>
          </p:cNvPr>
          <p:cNvPicPr>
            <a:picLocks noChangeAspect="1"/>
          </p:cNvPicPr>
          <p:nvPr/>
        </p:nvPicPr>
        <p:blipFill>
          <a:blip r:embed="rId10"/>
          <a:stretch>
            <a:fillRect/>
          </a:stretch>
        </p:blipFill>
        <p:spPr>
          <a:xfrm>
            <a:off x="8453203" y="3780593"/>
            <a:ext cx="373317" cy="390063"/>
          </a:xfrm>
          <a:prstGeom prst="rect">
            <a:avLst/>
          </a:prstGeom>
        </p:spPr>
      </p:pic>
      <p:sp>
        <p:nvSpPr>
          <p:cNvPr id="310" name="CuadroTexto 9">
            <a:extLst>
              <a:ext uri="{FF2B5EF4-FFF2-40B4-BE49-F238E27FC236}">
                <a16:creationId xmlns:a16="http://schemas.microsoft.com/office/drawing/2014/main" id="{F105A459-924F-49CE-8E80-17F81FC66D7B}"/>
              </a:ext>
            </a:extLst>
          </p:cNvPr>
          <p:cNvSpPr txBox="1"/>
          <p:nvPr/>
        </p:nvSpPr>
        <p:spPr>
          <a:xfrm>
            <a:off x="3632349" y="3712759"/>
            <a:ext cx="3219009" cy="376898"/>
          </a:xfrm>
          <a:prstGeom prst="rect">
            <a:avLst/>
          </a:prstGeom>
          <a:noFill/>
        </p:spPr>
        <p:txBody>
          <a:bodyPr wrap="square" rtlCol="0">
            <a:spAutoFit/>
          </a:bodyPr>
          <a:lstStyle/>
          <a:p>
            <a:pPr algn="just"/>
            <a:r>
              <a:rPr lang="es-ES_tradnl" sz="435" dirty="0">
                <a:latin typeface="+mj-lt"/>
                <a:cs typeface="Arial" panose="020B0604020202020204" pitchFamily="34" charset="0"/>
              </a:rPr>
              <a:t>NOTAMOS UN PROGRAMA LIGADO FUERTEMENTE A LOS ASOLEAMIENTOS SEGUN USOS MASIVOS Y SU JERARQUIA EN ALTURA. ASI MISMO EL PROGRAMA SE SUBDIVIDE EN PAQUETES PROGRAMATICOS QUE SE INTERCONECTAN ENTRE SI SEGUN NECESIDAD. POR OTRO LADO VEREMOS QUE LAS AREAS DE SERVICIO TENDRAN UNA PREPONDERANCIA MAS ESTEREOTOMICA MIENTRAS QUE LOS ESPACIOS SERVIDOS SERAN MUCHO MAS FILARES</a:t>
            </a:r>
            <a:r>
              <a:rPr lang="es-ES_tradnl" sz="544" dirty="0">
                <a:latin typeface="+mj-lt"/>
                <a:cs typeface="Arial" panose="020B0604020202020204" pitchFamily="34" charset="0"/>
              </a:rPr>
              <a:t>.</a:t>
            </a:r>
          </a:p>
        </p:txBody>
      </p:sp>
      <p:pic>
        <p:nvPicPr>
          <p:cNvPr id="314" name="Picture 313" descr="A picture containing ax, propeller, gong&#10;&#10;Description automatically generated">
            <a:extLst>
              <a:ext uri="{FF2B5EF4-FFF2-40B4-BE49-F238E27FC236}">
                <a16:creationId xmlns:a16="http://schemas.microsoft.com/office/drawing/2014/main" id="{CF504988-AFF2-4162-997E-74C51F58D693}"/>
              </a:ext>
            </a:extLst>
          </p:cNvPr>
          <p:cNvPicPr>
            <a:picLocks noChangeAspect="1"/>
          </p:cNvPicPr>
          <p:nvPr/>
        </p:nvPicPr>
        <p:blipFill>
          <a:blip r:embed="rId11"/>
          <a:stretch>
            <a:fillRect/>
          </a:stretch>
        </p:blipFill>
        <p:spPr>
          <a:xfrm>
            <a:off x="8046633" y="3798391"/>
            <a:ext cx="403099" cy="370606"/>
          </a:xfrm>
          <a:prstGeom prst="rect">
            <a:avLst/>
          </a:prstGeom>
        </p:spPr>
      </p:pic>
      <p:sp>
        <p:nvSpPr>
          <p:cNvPr id="316" name="CuadroTexto 9">
            <a:extLst>
              <a:ext uri="{FF2B5EF4-FFF2-40B4-BE49-F238E27FC236}">
                <a16:creationId xmlns:a16="http://schemas.microsoft.com/office/drawing/2014/main" id="{461AE188-738B-4E0E-B907-18B1D1465F65}"/>
              </a:ext>
            </a:extLst>
          </p:cNvPr>
          <p:cNvSpPr txBox="1"/>
          <p:nvPr/>
        </p:nvSpPr>
        <p:spPr>
          <a:xfrm>
            <a:off x="7085100" y="5036531"/>
            <a:ext cx="1158904" cy="226216"/>
          </a:xfrm>
          <a:prstGeom prst="rect">
            <a:avLst/>
          </a:prstGeom>
          <a:noFill/>
        </p:spPr>
        <p:txBody>
          <a:bodyPr wrap="square" rtlCol="0">
            <a:spAutoFit/>
          </a:bodyPr>
          <a:lstStyle/>
          <a:p>
            <a:r>
              <a:rPr lang="es-ES_tradnl" sz="435" dirty="0">
                <a:latin typeface="Arial" panose="020B0604020202020204" pitchFamily="34" charset="0"/>
                <a:cs typeface="Arial" panose="020B0604020202020204" pitchFamily="34" charset="0"/>
              </a:rPr>
              <a:t>PORCELANATO ILVA MOD. AUGUSTUS (60X120)</a:t>
            </a:r>
          </a:p>
        </p:txBody>
      </p:sp>
      <p:sp>
        <p:nvSpPr>
          <p:cNvPr id="22" name="CuadroTexto 9">
            <a:extLst>
              <a:ext uri="{FF2B5EF4-FFF2-40B4-BE49-F238E27FC236}">
                <a16:creationId xmlns:a16="http://schemas.microsoft.com/office/drawing/2014/main" id="{8BCFB466-E2E9-401D-9C4B-7017F68D1128}"/>
              </a:ext>
            </a:extLst>
          </p:cNvPr>
          <p:cNvSpPr txBox="1"/>
          <p:nvPr/>
        </p:nvSpPr>
        <p:spPr>
          <a:xfrm>
            <a:off x="8296144" y="3253843"/>
            <a:ext cx="1169222" cy="176074"/>
          </a:xfrm>
          <a:prstGeom prst="rect">
            <a:avLst/>
          </a:prstGeom>
          <a:noFill/>
        </p:spPr>
        <p:txBody>
          <a:bodyPr wrap="square" rtlCol="0">
            <a:spAutoFit/>
          </a:bodyPr>
          <a:lstStyle/>
          <a:p>
            <a:pPr algn="just"/>
            <a:r>
              <a:rPr lang="es-ES_tradnl" sz="544" dirty="0">
                <a:latin typeface="Arial" panose="020B0604020202020204" pitchFamily="34" charset="0"/>
                <a:cs typeface="Arial" panose="020B0604020202020204" pitchFamily="34" charset="0"/>
              </a:rPr>
              <a:t>ATMOSFERAS BRUTALISTAS</a:t>
            </a:r>
          </a:p>
        </p:txBody>
      </p:sp>
      <p:sp>
        <p:nvSpPr>
          <p:cNvPr id="25" name="CuadroTexto 9">
            <a:extLst>
              <a:ext uri="{FF2B5EF4-FFF2-40B4-BE49-F238E27FC236}">
                <a16:creationId xmlns:a16="http://schemas.microsoft.com/office/drawing/2014/main" id="{1618D7D2-7054-4FF1-AB6B-3B51227EFF82}"/>
              </a:ext>
            </a:extLst>
          </p:cNvPr>
          <p:cNvSpPr txBox="1"/>
          <p:nvPr/>
        </p:nvSpPr>
        <p:spPr>
          <a:xfrm>
            <a:off x="7367839" y="3238333"/>
            <a:ext cx="536693" cy="259815"/>
          </a:xfrm>
          <a:prstGeom prst="rect">
            <a:avLst/>
          </a:prstGeom>
          <a:noFill/>
        </p:spPr>
        <p:txBody>
          <a:bodyPr wrap="square" rtlCol="0">
            <a:spAutoFit/>
          </a:bodyPr>
          <a:lstStyle/>
          <a:p>
            <a:pPr algn="just"/>
            <a:r>
              <a:rPr lang="es-ES_tradnl" sz="544" dirty="0">
                <a:latin typeface="Arial" panose="020B0604020202020204" pitchFamily="34" charset="0"/>
                <a:cs typeface="Arial" panose="020B0604020202020204" pitchFamily="34" charset="0"/>
              </a:rPr>
              <a:t>HALL LINEAL </a:t>
            </a:r>
          </a:p>
        </p:txBody>
      </p:sp>
      <p:sp>
        <p:nvSpPr>
          <p:cNvPr id="27" name="CuadroTexto 9">
            <a:extLst>
              <a:ext uri="{FF2B5EF4-FFF2-40B4-BE49-F238E27FC236}">
                <a16:creationId xmlns:a16="http://schemas.microsoft.com/office/drawing/2014/main" id="{96235A9C-97E5-4346-AD2C-D9821B072D44}"/>
              </a:ext>
            </a:extLst>
          </p:cNvPr>
          <p:cNvSpPr txBox="1"/>
          <p:nvPr/>
        </p:nvSpPr>
        <p:spPr>
          <a:xfrm>
            <a:off x="9499189" y="1907117"/>
            <a:ext cx="1097561" cy="176074"/>
          </a:xfrm>
          <a:prstGeom prst="rect">
            <a:avLst/>
          </a:prstGeom>
          <a:noFill/>
        </p:spPr>
        <p:txBody>
          <a:bodyPr wrap="square" rtlCol="0">
            <a:spAutoFit/>
          </a:bodyPr>
          <a:lstStyle/>
          <a:p>
            <a:pPr algn="just"/>
            <a:r>
              <a:rPr lang="es-ES_tradnl" sz="544" dirty="0">
                <a:latin typeface="Arial" panose="020B0604020202020204" pitchFamily="34" charset="0"/>
                <a:cs typeface="Arial" panose="020B0604020202020204" pitchFamily="34" charset="0"/>
              </a:rPr>
              <a:t>IDENTIDAD INSTITUCIONAL</a:t>
            </a:r>
          </a:p>
        </p:txBody>
      </p:sp>
      <p:cxnSp>
        <p:nvCxnSpPr>
          <p:cNvPr id="127" name="Straight Connector 126">
            <a:extLst>
              <a:ext uri="{FF2B5EF4-FFF2-40B4-BE49-F238E27FC236}">
                <a16:creationId xmlns:a16="http://schemas.microsoft.com/office/drawing/2014/main" id="{472E0A7A-8CD3-459E-8CEB-F84A3655C898}"/>
              </a:ext>
            </a:extLst>
          </p:cNvPr>
          <p:cNvCxnSpPr>
            <a:cxnSpLocks/>
          </p:cNvCxnSpPr>
          <p:nvPr/>
        </p:nvCxnSpPr>
        <p:spPr>
          <a:xfrm>
            <a:off x="7796074" y="4134416"/>
            <a:ext cx="1771422" cy="482690"/>
          </a:xfrm>
          <a:prstGeom prst="line">
            <a:avLst/>
          </a:prstGeom>
        </p:spPr>
        <p:style>
          <a:lnRef idx="1">
            <a:schemeClr val="dk1"/>
          </a:lnRef>
          <a:fillRef idx="0">
            <a:schemeClr val="dk1"/>
          </a:fillRef>
          <a:effectRef idx="0">
            <a:schemeClr val="dk1"/>
          </a:effectRef>
          <a:fontRef idx="minor">
            <a:schemeClr val="tx1"/>
          </a:fontRef>
        </p:style>
      </p:cxnSp>
      <p:cxnSp>
        <p:nvCxnSpPr>
          <p:cNvPr id="129" name="Straight Connector 128">
            <a:extLst>
              <a:ext uri="{FF2B5EF4-FFF2-40B4-BE49-F238E27FC236}">
                <a16:creationId xmlns:a16="http://schemas.microsoft.com/office/drawing/2014/main" id="{96107F2F-7DF9-4265-81D4-0762AABEE87C}"/>
              </a:ext>
            </a:extLst>
          </p:cNvPr>
          <p:cNvCxnSpPr>
            <a:cxnSpLocks/>
          </p:cNvCxnSpPr>
          <p:nvPr/>
        </p:nvCxnSpPr>
        <p:spPr>
          <a:xfrm>
            <a:off x="7785401" y="4278940"/>
            <a:ext cx="1452727" cy="338167"/>
          </a:xfrm>
          <a:prstGeom prst="line">
            <a:avLst/>
          </a:prstGeom>
        </p:spPr>
        <p:style>
          <a:lnRef idx="1">
            <a:schemeClr val="dk1"/>
          </a:lnRef>
          <a:fillRef idx="0">
            <a:schemeClr val="dk1"/>
          </a:fillRef>
          <a:effectRef idx="0">
            <a:schemeClr val="dk1"/>
          </a:effectRef>
          <a:fontRef idx="minor">
            <a:schemeClr val="tx1"/>
          </a:fontRef>
        </p:style>
      </p:cxnSp>
      <p:cxnSp>
        <p:nvCxnSpPr>
          <p:cNvPr id="131" name="Straight Connector 130">
            <a:extLst>
              <a:ext uri="{FF2B5EF4-FFF2-40B4-BE49-F238E27FC236}">
                <a16:creationId xmlns:a16="http://schemas.microsoft.com/office/drawing/2014/main" id="{9DA7B22E-C8DE-473D-9A03-0A5FF55991DA}"/>
              </a:ext>
            </a:extLst>
          </p:cNvPr>
          <p:cNvCxnSpPr>
            <a:cxnSpLocks/>
          </p:cNvCxnSpPr>
          <p:nvPr/>
        </p:nvCxnSpPr>
        <p:spPr>
          <a:xfrm>
            <a:off x="8094640" y="4428182"/>
            <a:ext cx="895256" cy="304304"/>
          </a:xfrm>
          <a:prstGeom prst="line">
            <a:avLst/>
          </a:prstGeom>
        </p:spPr>
        <p:style>
          <a:lnRef idx="1">
            <a:schemeClr val="dk1"/>
          </a:lnRef>
          <a:fillRef idx="0">
            <a:schemeClr val="dk1"/>
          </a:fillRef>
          <a:effectRef idx="0">
            <a:schemeClr val="dk1"/>
          </a:effectRef>
          <a:fontRef idx="minor">
            <a:schemeClr val="tx1"/>
          </a:fontRef>
        </p:style>
      </p:cxnSp>
      <p:cxnSp>
        <p:nvCxnSpPr>
          <p:cNvPr id="137" name="Straight Connector 136">
            <a:extLst>
              <a:ext uri="{FF2B5EF4-FFF2-40B4-BE49-F238E27FC236}">
                <a16:creationId xmlns:a16="http://schemas.microsoft.com/office/drawing/2014/main" id="{130A8486-1AF7-4C88-8E88-E2847A943245}"/>
              </a:ext>
            </a:extLst>
          </p:cNvPr>
          <p:cNvCxnSpPr>
            <a:cxnSpLocks/>
          </p:cNvCxnSpPr>
          <p:nvPr/>
        </p:nvCxnSpPr>
        <p:spPr>
          <a:xfrm>
            <a:off x="7944009" y="4789227"/>
            <a:ext cx="538951" cy="348533"/>
          </a:xfrm>
          <a:prstGeom prst="line">
            <a:avLst/>
          </a:prstGeom>
        </p:spPr>
        <p:style>
          <a:lnRef idx="1">
            <a:schemeClr val="dk1"/>
          </a:lnRef>
          <a:fillRef idx="0">
            <a:schemeClr val="dk1"/>
          </a:fillRef>
          <a:effectRef idx="0">
            <a:schemeClr val="dk1"/>
          </a:effectRef>
          <a:fontRef idx="minor">
            <a:schemeClr val="tx1"/>
          </a:fontRef>
        </p:style>
      </p:cxnSp>
      <p:cxnSp>
        <p:nvCxnSpPr>
          <p:cNvPr id="139" name="Straight Connector 138">
            <a:extLst>
              <a:ext uri="{FF2B5EF4-FFF2-40B4-BE49-F238E27FC236}">
                <a16:creationId xmlns:a16="http://schemas.microsoft.com/office/drawing/2014/main" id="{57853B53-2E0A-4E8F-9827-84B2AB2AA4AC}"/>
              </a:ext>
            </a:extLst>
          </p:cNvPr>
          <p:cNvCxnSpPr>
            <a:cxnSpLocks/>
          </p:cNvCxnSpPr>
          <p:nvPr/>
        </p:nvCxnSpPr>
        <p:spPr>
          <a:xfrm>
            <a:off x="7674310" y="4965075"/>
            <a:ext cx="879198" cy="33997"/>
          </a:xfrm>
          <a:prstGeom prst="line">
            <a:avLst/>
          </a:prstGeom>
        </p:spPr>
        <p:style>
          <a:lnRef idx="1">
            <a:schemeClr val="dk1"/>
          </a:lnRef>
          <a:fillRef idx="0">
            <a:schemeClr val="dk1"/>
          </a:fillRef>
          <a:effectRef idx="0">
            <a:schemeClr val="dk1"/>
          </a:effectRef>
          <a:fontRef idx="minor">
            <a:schemeClr val="tx1"/>
          </a:fontRef>
        </p:style>
      </p:cxnSp>
      <p:cxnSp>
        <p:nvCxnSpPr>
          <p:cNvPr id="143" name="Straight Connector 142">
            <a:extLst>
              <a:ext uri="{FF2B5EF4-FFF2-40B4-BE49-F238E27FC236}">
                <a16:creationId xmlns:a16="http://schemas.microsoft.com/office/drawing/2014/main" id="{5EBBD65F-19E0-4F64-9F06-36AE5A08E8DE}"/>
              </a:ext>
            </a:extLst>
          </p:cNvPr>
          <p:cNvCxnSpPr>
            <a:cxnSpLocks/>
          </p:cNvCxnSpPr>
          <p:nvPr/>
        </p:nvCxnSpPr>
        <p:spPr>
          <a:xfrm>
            <a:off x="7881629" y="5141384"/>
            <a:ext cx="879198" cy="33997"/>
          </a:xfrm>
          <a:prstGeom prst="line">
            <a:avLst/>
          </a:prstGeom>
        </p:spPr>
        <p:style>
          <a:lnRef idx="1">
            <a:schemeClr val="dk1"/>
          </a:lnRef>
          <a:fillRef idx="0">
            <a:schemeClr val="dk1"/>
          </a:fillRef>
          <a:effectRef idx="0">
            <a:schemeClr val="dk1"/>
          </a:effectRef>
          <a:fontRef idx="minor">
            <a:schemeClr val="tx1"/>
          </a:fontRef>
        </p:style>
      </p:cxnSp>
      <p:pic>
        <p:nvPicPr>
          <p:cNvPr id="247" name="Picture 246" descr="A person standing next to a fence&#10;&#10;Description automatically generated">
            <a:extLst>
              <a:ext uri="{FF2B5EF4-FFF2-40B4-BE49-F238E27FC236}">
                <a16:creationId xmlns:a16="http://schemas.microsoft.com/office/drawing/2014/main" id="{DAC44D51-663E-417D-9C30-E1BBF98851D1}"/>
              </a:ext>
            </a:extLst>
          </p:cNvPr>
          <p:cNvPicPr>
            <a:picLocks noChangeAspect="1"/>
          </p:cNvPicPr>
          <p:nvPr/>
        </p:nvPicPr>
        <p:blipFill>
          <a:blip r:embed="rId12">
            <a:alphaModFix amt="35000"/>
          </a:blip>
          <a:stretch>
            <a:fillRect/>
          </a:stretch>
        </p:blipFill>
        <p:spPr>
          <a:xfrm>
            <a:off x="1195769" y="0"/>
            <a:ext cx="2332808" cy="5397028"/>
          </a:xfrm>
          <a:prstGeom prst="rect">
            <a:avLst/>
          </a:prstGeom>
        </p:spPr>
      </p:pic>
      <p:pic>
        <p:nvPicPr>
          <p:cNvPr id="44" name="Picture 43">
            <a:extLst>
              <a:ext uri="{FF2B5EF4-FFF2-40B4-BE49-F238E27FC236}">
                <a16:creationId xmlns:a16="http://schemas.microsoft.com/office/drawing/2014/main" id="{F58E788F-A7C1-48F7-8AE7-7FEC701B5CEB}"/>
              </a:ext>
            </a:extLst>
          </p:cNvPr>
          <p:cNvPicPr>
            <a:picLocks noChangeAspect="1"/>
          </p:cNvPicPr>
          <p:nvPr/>
        </p:nvPicPr>
        <p:blipFill>
          <a:blip r:embed="rId13"/>
          <a:stretch>
            <a:fillRect/>
          </a:stretch>
        </p:blipFill>
        <p:spPr>
          <a:xfrm>
            <a:off x="1237929" y="6569049"/>
            <a:ext cx="2290389" cy="251871"/>
          </a:xfrm>
          <a:prstGeom prst="rect">
            <a:avLst/>
          </a:prstGeom>
        </p:spPr>
      </p:pic>
      <p:sp>
        <p:nvSpPr>
          <p:cNvPr id="232" name="CuadroTexto 9">
            <a:extLst>
              <a:ext uri="{FF2B5EF4-FFF2-40B4-BE49-F238E27FC236}">
                <a16:creationId xmlns:a16="http://schemas.microsoft.com/office/drawing/2014/main" id="{067D3CDE-955F-4347-BFF9-FAC29D616B7E}"/>
              </a:ext>
            </a:extLst>
          </p:cNvPr>
          <p:cNvSpPr txBox="1"/>
          <p:nvPr/>
        </p:nvSpPr>
        <p:spPr>
          <a:xfrm>
            <a:off x="7008423" y="369008"/>
            <a:ext cx="3436983" cy="594778"/>
          </a:xfrm>
          <a:prstGeom prst="rect">
            <a:avLst/>
          </a:prstGeom>
          <a:noFill/>
        </p:spPr>
        <p:txBody>
          <a:bodyPr wrap="square" rtlCol="0">
            <a:spAutoFit/>
          </a:bodyPr>
          <a:lstStyle/>
          <a:p>
            <a:pPr algn="just"/>
            <a:r>
              <a:rPr lang="es-ES_tradnl" sz="544" dirty="0">
                <a:latin typeface="+mj-lt"/>
                <a:cs typeface="Arial" panose="020B0604020202020204" pitchFamily="34" charset="0"/>
              </a:rPr>
              <a:t> COMO IDEA GENERADORA LA PROPUESTA PROPONE EL APROVECHAMIENTO DINAMICO DE DIVERSAS PARTES DEL EDIFICIO . USANDO LA FLEXIBILIDAD COMO CARACTERISTICA QUE MOTIVA UN EDIFICIO QUE ARTICULA ACTIVIDADES, LAS IMPULSA Y SUMA NUEVAS APROPIANDOSE DE SU ESPACIO, FAVORECIENDOLO  Y FUNCIONALIZANDOLO PARA UN OPTIMO USO. ASI MISMO EL EDIFICIO OPERA CON LA INTUITIVIDAD COMO GUIA PARA EL USUARIO, GENERANDO DE ESTA MANERA PARTICULARES SITUACIONES QUE LO DESTAQUEN Y LO PROPONGAN COMO UN PUNTO DE INTERES NUEVO</a:t>
            </a:r>
            <a:r>
              <a:rPr lang="es-ES_tradnl" sz="490" dirty="0">
                <a:latin typeface="+mj-lt"/>
                <a:cs typeface="Arial" panose="020B0604020202020204" pitchFamily="34" charset="0"/>
              </a:rPr>
              <a:t>.</a:t>
            </a:r>
          </a:p>
        </p:txBody>
      </p:sp>
      <p:sp>
        <p:nvSpPr>
          <p:cNvPr id="234" name="CuadroTexto 9">
            <a:extLst>
              <a:ext uri="{FF2B5EF4-FFF2-40B4-BE49-F238E27FC236}">
                <a16:creationId xmlns:a16="http://schemas.microsoft.com/office/drawing/2014/main" id="{3B413BEF-E6D8-477F-92DD-BA44B5D93B3E}"/>
              </a:ext>
            </a:extLst>
          </p:cNvPr>
          <p:cNvSpPr txBox="1"/>
          <p:nvPr/>
        </p:nvSpPr>
        <p:spPr>
          <a:xfrm>
            <a:off x="1500519" y="99667"/>
            <a:ext cx="1935376" cy="259943"/>
          </a:xfrm>
          <a:prstGeom prst="rect">
            <a:avLst/>
          </a:prstGeom>
          <a:noFill/>
        </p:spPr>
        <p:txBody>
          <a:bodyPr wrap="square" rtlCol="0">
            <a:spAutoFit/>
          </a:bodyPr>
          <a:lstStyle/>
          <a:p>
            <a:r>
              <a:rPr lang="es-ES_tradnl" sz="1089" dirty="0">
                <a:latin typeface="Arial" panose="020B0604020202020204" pitchFamily="34" charset="0"/>
                <a:cs typeface="Arial" panose="020B0604020202020204" pitchFamily="34" charset="0"/>
              </a:rPr>
              <a:t>MEMORIA DESCRIPTIVA</a:t>
            </a:r>
          </a:p>
        </p:txBody>
      </p:sp>
      <p:sp>
        <p:nvSpPr>
          <p:cNvPr id="238" name="CuadroTexto 9">
            <a:extLst>
              <a:ext uri="{FF2B5EF4-FFF2-40B4-BE49-F238E27FC236}">
                <a16:creationId xmlns:a16="http://schemas.microsoft.com/office/drawing/2014/main" id="{37D70704-4A86-40E4-A4A2-6E217A96ABC3}"/>
              </a:ext>
            </a:extLst>
          </p:cNvPr>
          <p:cNvSpPr txBox="1"/>
          <p:nvPr/>
        </p:nvSpPr>
        <p:spPr>
          <a:xfrm>
            <a:off x="3594552" y="-11725"/>
            <a:ext cx="4818540" cy="360420"/>
          </a:xfrm>
          <a:prstGeom prst="rect">
            <a:avLst/>
          </a:prstGeom>
          <a:noFill/>
        </p:spPr>
        <p:txBody>
          <a:bodyPr wrap="square" rtlCol="0">
            <a:spAutoFit/>
          </a:bodyPr>
          <a:lstStyle/>
          <a:p>
            <a:r>
              <a:rPr lang="es-ES_tradnl" sz="1742" dirty="0">
                <a:latin typeface="Arial" panose="020B0604020202020204" pitchFamily="34" charset="0"/>
                <a:cs typeface="Arial" panose="020B0604020202020204" pitchFamily="34" charset="0"/>
              </a:rPr>
              <a:t>SEDE BARRIAL -  CLUB TELEFONOS</a:t>
            </a:r>
          </a:p>
        </p:txBody>
      </p:sp>
      <p:pic>
        <p:nvPicPr>
          <p:cNvPr id="240" name="Picture 239">
            <a:extLst>
              <a:ext uri="{FF2B5EF4-FFF2-40B4-BE49-F238E27FC236}">
                <a16:creationId xmlns:a16="http://schemas.microsoft.com/office/drawing/2014/main" id="{EEE44434-38E5-4AD4-8FCC-37CC43214893}"/>
              </a:ext>
            </a:extLst>
          </p:cNvPr>
          <p:cNvPicPr>
            <a:picLocks noChangeAspect="1"/>
          </p:cNvPicPr>
          <p:nvPr/>
        </p:nvPicPr>
        <p:blipFill>
          <a:blip r:embed="rId14"/>
          <a:stretch>
            <a:fillRect/>
          </a:stretch>
        </p:blipFill>
        <p:spPr>
          <a:xfrm>
            <a:off x="7156216" y="901345"/>
            <a:ext cx="953629" cy="987006"/>
          </a:xfrm>
          <a:prstGeom prst="rect">
            <a:avLst/>
          </a:prstGeom>
        </p:spPr>
      </p:pic>
      <p:pic>
        <p:nvPicPr>
          <p:cNvPr id="241" name="Picture 240">
            <a:extLst>
              <a:ext uri="{FF2B5EF4-FFF2-40B4-BE49-F238E27FC236}">
                <a16:creationId xmlns:a16="http://schemas.microsoft.com/office/drawing/2014/main" id="{F93EE60D-27F3-43D6-98E0-8F7234C1A21E}"/>
              </a:ext>
            </a:extLst>
          </p:cNvPr>
          <p:cNvPicPr>
            <a:picLocks noChangeAspect="1"/>
          </p:cNvPicPr>
          <p:nvPr/>
        </p:nvPicPr>
        <p:blipFill>
          <a:blip r:embed="rId15"/>
          <a:stretch>
            <a:fillRect/>
          </a:stretch>
        </p:blipFill>
        <p:spPr>
          <a:xfrm>
            <a:off x="7110489" y="2219145"/>
            <a:ext cx="975240" cy="972276"/>
          </a:xfrm>
          <a:prstGeom prst="rect">
            <a:avLst/>
          </a:prstGeom>
        </p:spPr>
      </p:pic>
      <p:pic>
        <p:nvPicPr>
          <p:cNvPr id="242" name="Picture 241">
            <a:extLst>
              <a:ext uri="{FF2B5EF4-FFF2-40B4-BE49-F238E27FC236}">
                <a16:creationId xmlns:a16="http://schemas.microsoft.com/office/drawing/2014/main" id="{2EE88995-A570-4193-82FF-A63EFD2F0BE8}"/>
              </a:ext>
            </a:extLst>
          </p:cNvPr>
          <p:cNvPicPr>
            <a:picLocks noChangeAspect="1"/>
          </p:cNvPicPr>
          <p:nvPr/>
        </p:nvPicPr>
        <p:blipFill>
          <a:blip r:embed="rId16"/>
          <a:stretch>
            <a:fillRect/>
          </a:stretch>
        </p:blipFill>
        <p:spPr>
          <a:xfrm>
            <a:off x="8332262" y="2235224"/>
            <a:ext cx="1034391" cy="1004921"/>
          </a:xfrm>
          <a:prstGeom prst="rect">
            <a:avLst/>
          </a:prstGeom>
        </p:spPr>
      </p:pic>
      <p:pic>
        <p:nvPicPr>
          <p:cNvPr id="244" name="Picture 243" descr="Diagram&#10;&#10;Description automatically generated">
            <a:extLst>
              <a:ext uri="{FF2B5EF4-FFF2-40B4-BE49-F238E27FC236}">
                <a16:creationId xmlns:a16="http://schemas.microsoft.com/office/drawing/2014/main" id="{F45C336C-694E-48C5-8EBF-8B4E7ECC17A7}"/>
              </a:ext>
            </a:extLst>
          </p:cNvPr>
          <p:cNvPicPr>
            <a:picLocks noChangeAspect="1"/>
          </p:cNvPicPr>
          <p:nvPr/>
        </p:nvPicPr>
        <p:blipFill>
          <a:blip r:embed="rId17"/>
          <a:stretch>
            <a:fillRect/>
          </a:stretch>
        </p:blipFill>
        <p:spPr>
          <a:xfrm>
            <a:off x="4346212" y="644002"/>
            <a:ext cx="1684826" cy="929413"/>
          </a:xfrm>
          <a:prstGeom prst="rect">
            <a:avLst/>
          </a:prstGeom>
        </p:spPr>
      </p:pic>
      <p:pic>
        <p:nvPicPr>
          <p:cNvPr id="246" name="Picture 245">
            <a:extLst>
              <a:ext uri="{FF2B5EF4-FFF2-40B4-BE49-F238E27FC236}">
                <a16:creationId xmlns:a16="http://schemas.microsoft.com/office/drawing/2014/main" id="{91F976EB-ADEA-4493-8DF7-DE8AC286A9C1}"/>
              </a:ext>
            </a:extLst>
          </p:cNvPr>
          <p:cNvPicPr>
            <a:picLocks noChangeAspect="1"/>
          </p:cNvPicPr>
          <p:nvPr/>
        </p:nvPicPr>
        <p:blipFill>
          <a:blip r:embed="rId18"/>
          <a:stretch>
            <a:fillRect/>
          </a:stretch>
        </p:blipFill>
        <p:spPr>
          <a:xfrm>
            <a:off x="9486602" y="901336"/>
            <a:ext cx="999162" cy="987015"/>
          </a:xfrm>
          <a:prstGeom prst="rect">
            <a:avLst/>
          </a:prstGeom>
        </p:spPr>
      </p:pic>
      <p:pic>
        <p:nvPicPr>
          <p:cNvPr id="248" name="Picture 247">
            <a:extLst>
              <a:ext uri="{FF2B5EF4-FFF2-40B4-BE49-F238E27FC236}">
                <a16:creationId xmlns:a16="http://schemas.microsoft.com/office/drawing/2014/main" id="{D63F59C4-95AF-4E8D-B7CD-BB29CF9E9012}"/>
              </a:ext>
            </a:extLst>
          </p:cNvPr>
          <p:cNvPicPr>
            <a:picLocks noChangeAspect="1"/>
          </p:cNvPicPr>
          <p:nvPr/>
        </p:nvPicPr>
        <p:blipFill>
          <a:blip r:embed="rId19"/>
          <a:stretch>
            <a:fillRect/>
          </a:stretch>
        </p:blipFill>
        <p:spPr>
          <a:xfrm>
            <a:off x="8333363" y="900071"/>
            <a:ext cx="1001763" cy="995321"/>
          </a:xfrm>
          <a:prstGeom prst="rect">
            <a:avLst/>
          </a:prstGeom>
        </p:spPr>
      </p:pic>
      <p:pic>
        <p:nvPicPr>
          <p:cNvPr id="250" name="Picture 249">
            <a:extLst>
              <a:ext uri="{FF2B5EF4-FFF2-40B4-BE49-F238E27FC236}">
                <a16:creationId xmlns:a16="http://schemas.microsoft.com/office/drawing/2014/main" id="{81670CE3-5548-4CC8-9CB6-A6A57EE9AEC1}"/>
              </a:ext>
            </a:extLst>
          </p:cNvPr>
          <p:cNvPicPr>
            <a:picLocks noChangeAspect="1"/>
          </p:cNvPicPr>
          <p:nvPr/>
        </p:nvPicPr>
        <p:blipFill>
          <a:blip r:embed="rId20"/>
          <a:stretch>
            <a:fillRect/>
          </a:stretch>
        </p:blipFill>
        <p:spPr>
          <a:xfrm>
            <a:off x="9500167" y="2280661"/>
            <a:ext cx="977624" cy="968869"/>
          </a:xfrm>
          <a:prstGeom prst="rect">
            <a:avLst/>
          </a:prstGeom>
        </p:spPr>
      </p:pic>
      <p:pic>
        <p:nvPicPr>
          <p:cNvPr id="255" name="Picture 254">
            <a:extLst>
              <a:ext uri="{FF2B5EF4-FFF2-40B4-BE49-F238E27FC236}">
                <a16:creationId xmlns:a16="http://schemas.microsoft.com/office/drawing/2014/main" id="{C96DB335-E245-422F-9052-E50DD38F333C}"/>
              </a:ext>
            </a:extLst>
          </p:cNvPr>
          <p:cNvPicPr>
            <a:picLocks noChangeAspect="1"/>
          </p:cNvPicPr>
          <p:nvPr/>
        </p:nvPicPr>
        <p:blipFill>
          <a:blip r:embed="rId21"/>
          <a:stretch>
            <a:fillRect/>
          </a:stretch>
        </p:blipFill>
        <p:spPr>
          <a:xfrm>
            <a:off x="3657310" y="1871791"/>
            <a:ext cx="952623" cy="483685"/>
          </a:xfrm>
          <a:prstGeom prst="rect">
            <a:avLst/>
          </a:prstGeom>
        </p:spPr>
      </p:pic>
      <p:pic>
        <p:nvPicPr>
          <p:cNvPr id="32" name="Picture 31">
            <a:extLst>
              <a:ext uri="{FF2B5EF4-FFF2-40B4-BE49-F238E27FC236}">
                <a16:creationId xmlns:a16="http://schemas.microsoft.com/office/drawing/2014/main" id="{56553FCA-E63D-46CB-A97F-988DDE91D173}"/>
              </a:ext>
            </a:extLst>
          </p:cNvPr>
          <p:cNvPicPr>
            <a:picLocks noChangeAspect="1"/>
          </p:cNvPicPr>
          <p:nvPr/>
        </p:nvPicPr>
        <p:blipFill>
          <a:blip r:embed="rId22"/>
          <a:stretch>
            <a:fillRect/>
          </a:stretch>
        </p:blipFill>
        <p:spPr>
          <a:xfrm>
            <a:off x="4734792" y="1866119"/>
            <a:ext cx="1044540" cy="530355"/>
          </a:xfrm>
          <a:prstGeom prst="rect">
            <a:avLst/>
          </a:prstGeom>
        </p:spPr>
      </p:pic>
      <p:pic>
        <p:nvPicPr>
          <p:cNvPr id="35" name="Picture 34">
            <a:extLst>
              <a:ext uri="{FF2B5EF4-FFF2-40B4-BE49-F238E27FC236}">
                <a16:creationId xmlns:a16="http://schemas.microsoft.com/office/drawing/2014/main" id="{FC749CA5-DD21-44CF-93C0-66507DFEE5AB}"/>
              </a:ext>
            </a:extLst>
          </p:cNvPr>
          <p:cNvPicPr>
            <a:picLocks noChangeAspect="1"/>
          </p:cNvPicPr>
          <p:nvPr/>
        </p:nvPicPr>
        <p:blipFill>
          <a:blip r:embed="rId23"/>
          <a:stretch>
            <a:fillRect/>
          </a:stretch>
        </p:blipFill>
        <p:spPr>
          <a:xfrm>
            <a:off x="5818311" y="1824084"/>
            <a:ext cx="1081355" cy="549048"/>
          </a:xfrm>
          <a:prstGeom prst="rect">
            <a:avLst/>
          </a:prstGeom>
        </p:spPr>
      </p:pic>
      <p:pic>
        <p:nvPicPr>
          <p:cNvPr id="39" name="Picture 38">
            <a:extLst>
              <a:ext uri="{FF2B5EF4-FFF2-40B4-BE49-F238E27FC236}">
                <a16:creationId xmlns:a16="http://schemas.microsoft.com/office/drawing/2014/main" id="{A3C1B013-9FF6-4ED0-9F71-1EA650B3AED4}"/>
              </a:ext>
            </a:extLst>
          </p:cNvPr>
          <p:cNvPicPr>
            <a:picLocks noChangeAspect="1"/>
          </p:cNvPicPr>
          <p:nvPr/>
        </p:nvPicPr>
        <p:blipFill>
          <a:blip r:embed="rId24"/>
          <a:stretch>
            <a:fillRect/>
          </a:stretch>
        </p:blipFill>
        <p:spPr>
          <a:xfrm>
            <a:off x="5867502" y="2492260"/>
            <a:ext cx="1078287" cy="622089"/>
          </a:xfrm>
          <a:prstGeom prst="rect">
            <a:avLst/>
          </a:prstGeom>
        </p:spPr>
      </p:pic>
      <p:pic>
        <p:nvPicPr>
          <p:cNvPr id="41" name="Picture 40">
            <a:extLst>
              <a:ext uri="{FF2B5EF4-FFF2-40B4-BE49-F238E27FC236}">
                <a16:creationId xmlns:a16="http://schemas.microsoft.com/office/drawing/2014/main" id="{88380FB3-DF26-4A99-BA1E-F078C59E30F8}"/>
              </a:ext>
            </a:extLst>
          </p:cNvPr>
          <p:cNvPicPr>
            <a:picLocks noChangeAspect="1"/>
          </p:cNvPicPr>
          <p:nvPr/>
        </p:nvPicPr>
        <p:blipFill>
          <a:blip r:embed="rId25"/>
          <a:stretch>
            <a:fillRect/>
          </a:stretch>
        </p:blipFill>
        <p:spPr>
          <a:xfrm>
            <a:off x="5255732" y="4073869"/>
            <a:ext cx="1585982" cy="1160393"/>
          </a:xfrm>
          <a:prstGeom prst="rect">
            <a:avLst/>
          </a:prstGeom>
        </p:spPr>
      </p:pic>
      <p:pic>
        <p:nvPicPr>
          <p:cNvPr id="43" name="Picture 42">
            <a:extLst>
              <a:ext uri="{FF2B5EF4-FFF2-40B4-BE49-F238E27FC236}">
                <a16:creationId xmlns:a16="http://schemas.microsoft.com/office/drawing/2014/main" id="{F74C65C9-C9C4-464F-9B0B-FEAF804F4365}"/>
              </a:ext>
            </a:extLst>
          </p:cNvPr>
          <p:cNvPicPr>
            <a:picLocks noChangeAspect="1"/>
          </p:cNvPicPr>
          <p:nvPr/>
        </p:nvPicPr>
        <p:blipFill>
          <a:blip r:embed="rId26"/>
          <a:stretch>
            <a:fillRect/>
          </a:stretch>
        </p:blipFill>
        <p:spPr>
          <a:xfrm>
            <a:off x="3631222" y="4191180"/>
            <a:ext cx="1688717" cy="984200"/>
          </a:xfrm>
          <a:prstGeom prst="rect">
            <a:avLst/>
          </a:prstGeom>
        </p:spPr>
      </p:pic>
      <p:pic>
        <p:nvPicPr>
          <p:cNvPr id="49" name="Picture 48">
            <a:extLst>
              <a:ext uri="{FF2B5EF4-FFF2-40B4-BE49-F238E27FC236}">
                <a16:creationId xmlns:a16="http://schemas.microsoft.com/office/drawing/2014/main" id="{0E795002-8E73-400F-B4E4-E887962A840A}"/>
              </a:ext>
            </a:extLst>
          </p:cNvPr>
          <p:cNvPicPr>
            <a:picLocks noChangeAspect="1"/>
          </p:cNvPicPr>
          <p:nvPr/>
        </p:nvPicPr>
        <p:blipFill>
          <a:blip r:embed="rId27"/>
          <a:stretch>
            <a:fillRect/>
          </a:stretch>
        </p:blipFill>
        <p:spPr>
          <a:xfrm>
            <a:off x="5295518" y="5575852"/>
            <a:ext cx="1492803" cy="1077946"/>
          </a:xfrm>
          <a:prstGeom prst="rect">
            <a:avLst/>
          </a:prstGeom>
        </p:spPr>
      </p:pic>
      <p:pic>
        <p:nvPicPr>
          <p:cNvPr id="50" name="Picture 49">
            <a:extLst>
              <a:ext uri="{FF2B5EF4-FFF2-40B4-BE49-F238E27FC236}">
                <a16:creationId xmlns:a16="http://schemas.microsoft.com/office/drawing/2014/main" id="{62D00C8C-3F78-4D9E-9031-EE400BEF2BCC}"/>
              </a:ext>
            </a:extLst>
          </p:cNvPr>
          <p:cNvPicPr>
            <a:picLocks noChangeAspect="1"/>
          </p:cNvPicPr>
          <p:nvPr/>
        </p:nvPicPr>
        <p:blipFill>
          <a:blip r:embed="rId28"/>
          <a:stretch>
            <a:fillRect/>
          </a:stretch>
        </p:blipFill>
        <p:spPr>
          <a:xfrm>
            <a:off x="3647359" y="5696163"/>
            <a:ext cx="1663841" cy="872886"/>
          </a:xfrm>
          <a:prstGeom prst="rect">
            <a:avLst/>
          </a:prstGeom>
        </p:spPr>
      </p:pic>
      <p:pic>
        <p:nvPicPr>
          <p:cNvPr id="51" name="Picture 50">
            <a:extLst>
              <a:ext uri="{FF2B5EF4-FFF2-40B4-BE49-F238E27FC236}">
                <a16:creationId xmlns:a16="http://schemas.microsoft.com/office/drawing/2014/main" id="{353F46C5-489A-4C41-86FC-6AEC8EE84D04}"/>
              </a:ext>
            </a:extLst>
          </p:cNvPr>
          <p:cNvPicPr>
            <a:picLocks noChangeAspect="1"/>
          </p:cNvPicPr>
          <p:nvPr/>
        </p:nvPicPr>
        <p:blipFill>
          <a:blip r:embed="rId29"/>
          <a:stretch>
            <a:fillRect/>
          </a:stretch>
        </p:blipFill>
        <p:spPr>
          <a:xfrm>
            <a:off x="7238964" y="5319733"/>
            <a:ext cx="3112070" cy="1472378"/>
          </a:xfrm>
          <a:prstGeom prst="rect">
            <a:avLst/>
          </a:prstGeom>
        </p:spPr>
      </p:pic>
      <p:pic>
        <p:nvPicPr>
          <p:cNvPr id="56" name="Picture 55">
            <a:extLst>
              <a:ext uri="{FF2B5EF4-FFF2-40B4-BE49-F238E27FC236}">
                <a16:creationId xmlns:a16="http://schemas.microsoft.com/office/drawing/2014/main" id="{D25A6E6F-41EF-420A-8D8C-E553DC364F12}"/>
              </a:ext>
            </a:extLst>
          </p:cNvPr>
          <p:cNvPicPr>
            <a:picLocks noChangeAspect="1"/>
          </p:cNvPicPr>
          <p:nvPr/>
        </p:nvPicPr>
        <p:blipFill>
          <a:blip r:embed="rId30">
            <a:alphaModFix amt="35000"/>
          </a:blip>
          <a:stretch>
            <a:fillRect/>
          </a:stretch>
        </p:blipFill>
        <p:spPr>
          <a:xfrm>
            <a:off x="1311979" y="71753"/>
            <a:ext cx="2161391" cy="273602"/>
          </a:xfrm>
          <a:prstGeom prst="rect">
            <a:avLst/>
          </a:prstGeom>
        </p:spPr>
      </p:pic>
      <p:sp>
        <p:nvSpPr>
          <p:cNvPr id="73" name="CuadroTexto 9">
            <a:extLst>
              <a:ext uri="{FF2B5EF4-FFF2-40B4-BE49-F238E27FC236}">
                <a16:creationId xmlns:a16="http://schemas.microsoft.com/office/drawing/2014/main" id="{83EC825F-2393-4FA3-B0BA-A4EA41AB184B}"/>
              </a:ext>
            </a:extLst>
          </p:cNvPr>
          <p:cNvSpPr txBox="1"/>
          <p:nvPr/>
        </p:nvSpPr>
        <p:spPr>
          <a:xfrm>
            <a:off x="4873628" y="236344"/>
            <a:ext cx="3508167" cy="192810"/>
          </a:xfrm>
          <a:prstGeom prst="rect">
            <a:avLst/>
          </a:prstGeom>
          <a:noFill/>
        </p:spPr>
        <p:txBody>
          <a:bodyPr wrap="square" rtlCol="0">
            <a:spAutoFit/>
          </a:bodyPr>
          <a:lstStyle/>
          <a:p>
            <a:r>
              <a:rPr lang="es-ES_tradnl" sz="653" dirty="0">
                <a:latin typeface="Arial" panose="020B0604020202020204" pitchFamily="34" charset="0"/>
                <a:cs typeface="Arial" panose="020B0604020202020204" pitchFamily="34" charset="0"/>
              </a:rPr>
              <a:t>SITIO + EMPLAZAMIENTO + FORMA DEL EDIFICIO</a:t>
            </a:r>
          </a:p>
        </p:txBody>
      </p:sp>
      <p:sp>
        <p:nvSpPr>
          <p:cNvPr id="77" name="CuadroTexto 9">
            <a:extLst>
              <a:ext uri="{FF2B5EF4-FFF2-40B4-BE49-F238E27FC236}">
                <a16:creationId xmlns:a16="http://schemas.microsoft.com/office/drawing/2014/main" id="{704673A5-64C1-4C22-83F1-914E98D46E76}"/>
              </a:ext>
            </a:extLst>
          </p:cNvPr>
          <p:cNvSpPr txBox="1"/>
          <p:nvPr/>
        </p:nvSpPr>
        <p:spPr>
          <a:xfrm>
            <a:off x="9064179" y="242057"/>
            <a:ext cx="3508167" cy="192810"/>
          </a:xfrm>
          <a:prstGeom prst="rect">
            <a:avLst/>
          </a:prstGeom>
          <a:noFill/>
        </p:spPr>
        <p:txBody>
          <a:bodyPr wrap="square" rtlCol="0">
            <a:spAutoFit/>
          </a:bodyPr>
          <a:lstStyle/>
          <a:p>
            <a:r>
              <a:rPr lang="es-ES_tradnl" sz="653" dirty="0">
                <a:latin typeface="Arial" panose="020B0604020202020204" pitchFamily="34" charset="0"/>
                <a:cs typeface="Arial" panose="020B0604020202020204" pitchFamily="34" charset="0"/>
              </a:rPr>
              <a:t>IDEA GENERADORA  + PARTIDO</a:t>
            </a:r>
          </a:p>
        </p:txBody>
      </p:sp>
      <p:sp>
        <p:nvSpPr>
          <p:cNvPr id="78" name="CuadroTexto 9">
            <a:extLst>
              <a:ext uri="{FF2B5EF4-FFF2-40B4-BE49-F238E27FC236}">
                <a16:creationId xmlns:a16="http://schemas.microsoft.com/office/drawing/2014/main" id="{5503B584-C62F-44B3-8993-BAF8AF623834}"/>
              </a:ext>
            </a:extLst>
          </p:cNvPr>
          <p:cNvSpPr txBox="1"/>
          <p:nvPr/>
        </p:nvSpPr>
        <p:spPr>
          <a:xfrm>
            <a:off x="5526105" y="3515217"/>
            <a:ext cx="3508167" cy="192810"/>
          </a:xfrm>
          <a:prstGeom prst="rect">
            <a:avLst/>
          </a:prstGeom>
          <a:noFill/>
        </p:spPr>
        <p:txBody>
          <a:bodyPr wrap="square" rtlCol="0">
            <a:spAutoFit/>
          </a:bodyPr>
          <a:lstStyle/>
          <a:p>
            <a:r>
              <a:rPr lang="es-ES_tradnl" sz="653" dirty="0">
                <a:latin typeface="Arial" panose="020B0604020202020204" pitchFamily="34" charset="0"/>
                <a:cs typeface="Arial" panose="020B0604020202020204" pitchFamily="34" charset="0"/>
              </a:rPr>
              <a:t>PROGRAMA + ESPACIOS + USOS</a:t>
            </a:r>
          </a:p>
        </p:txBody>
      </p:sp>
      <p:sp>
        <p:nvSpPr>
          <p:cNvPr id="79" name="CuadroTexto 9">
            <a:extLst>
              <a:ext uri="{FF2B5EF4-FFF2-40B4-BE49-F238E27FC236}">
                <a16:creationId xmlns:a16="http://schemas.microsoft.com/office/drawing/2014/main" id="{E38EC4DB-E916-4DDD-8796-2B82FA99DBAC}"/>
              </a:ext>
            </a:extLst>
          </p:cNvPr>
          <p:cNvSpPr txBox="1"/>
          <p:nvPr/>
        </p:nvSpPr>
        <p:spPr>
          <a:xfrm>
            <a:off x="8553507" y="3522556"/>
            <a:ext cx="3508167" cy="192810"/>
          </a:xfrm>
          <a:prstGeom prst="rect">
            <a:avLst/>
          </a:prstGeom>
          <a:noFill/>
        </p:spPr>
        <p:txBody>
          <a:bodyPr wrap="square" rtlCol="0">
            <a:spAutoFit/>
          </a:bodyPr>
          <a:lstStyle/>
          <a:p>
            <a:r>
              <a:rPr lang="es-ES_tradnl" sz="653" dirty="0">
                <a:latin typeface="Arial" panose="020B0604020202020204" pitchFamily="34" charset="0"/>
                <a:cs typeface="Arial" panose="020B0604020202020204" pitchFamily="34" charset="0"/>
              </a:rPr>
              <a:t>MATERIALIDAD + EXPRESION TECNOLOGICA</a:t>
            </a:r>
          </a:p>
        </p:txBody>
      </p:sp>
      <p:cxnSp>
        <p:nvCxnSpPr>
          <p:cNvPr id="5" name="Straight Connector 4">
            <a:extLst>
              <a:ext uri="{FF2B5EF4-FFF2-40B4-BE49-F238E27FC236}">
                <a16:creationId xmlns:a16="http://schemas.microsoft.com/office/drawing/2014/main" id="{F816C71E-E41E-48BC-8737-573A99345168}"/>
              </a:ext>
            </a:extLst>
          </p:cNvPr>
          <p:cNvCxnSpPr>
            <a:cxnSpLocks/>
          </p:cNvCxnSpPr>
          <p:nvPr/>
        </p:nvCxnSpPr>
        <p:spPr>
          <a:xfrm>
            <a:off x="7051494" y="363596"/>
            <a:ext cx="3342450" cy="5412"/>
          </a:xfrm>
          <a:prstGeom prst="line">
            <a:avLst/>
          </a:prstGeom>
        </p:spPr>
        <p:style>
          <a:lnRef idx="1">
            <a:schemeClr val="dk1"/>
          </a:lnRef>
          <a:fillRef idx="0">
            <a:schemeClr val="dk1"/>
          </a:fillRef>
          <a:effectRef idx="0">
            <a:schemeClr val="dk1"/>
          </a:effectRef>
          <a:fontRef idx="minor">
            <a:schemeClr val="tx1"/>
          </a:fontRef>
        </p:style>
      </p:cxnSp>
      <p:cxnSp>
        <p:nvCxnSpPr>
          <p:cNvPr id="84" name="Straight Connector 83">
            <a:extLst>
              <a:ext uri="{FF2B5EF4-FFF2-40B4-BE49-F238E27FC236}">
                <a16:creationId xmlns:a16="http://schemas.microsoft.com/office/drawing/2014/main" id="{2C697D93-A7D0-4387-B352-88B80C04F7F6}"/>
              </a:ext>
            </a:extLst>
          </p:cNvPr>
          <p:cNvCxnSpPr>
            <a:cxnSpLocks/>
          </p:cNvCxnSpPr>
          <p:nvPr/>
        </p:nvCxnSpPr>
        <p:spPr>
          <a:xfrm>
            <a:off x="3611470" y="360371"/>
            <a:ext cx="3288197" cy="6875"/>
          </a:xfrm>
          <a:prstGeom prst="line">
            <a:avLst/>
          </a:prstGeom>
        </p:spPr>
        <p:style>
          <a:lnRef idx="1">
            <a:schemeClr val="dk1"/>
          </a:lnRef>
          <a:fillRef idx="0">
            <a:schemeClr val="dk1"/>
          </a:fillRef>
          <a:effectRef idx="0">
            <a:schemeClr val="dk1"/>
          </a:effectRef>
          <a:fontRef idx="minor">
            <a:schemeClr val="tx1"/>
          </a:fontRef>
        </p:style>
      </p:cxnSp>
      <p:cxnSp>
        <p:nvCxnSpPr>
          <p:cNvPr id="87" name="Straight Connector 86">
            <a:extLst>
              <a:ext uri="{FF2B5EF4-FFF2-40B4-BE49-F238E27FC236}">
                <a16:creationId xmlns:a16="http://schemas.microsoft.com/office/drawing/2014/main" id="{18AB0308-988B-44C6-999B-211CD5EA8FA0}"/>
              </a:ext>
            </a:extLst>
          </p:cNvPr>
          <p:cNvCxnSpPr>
            <a:cxnSpLocks/>
          </p:cNvCxnSpPr>
          <p:nvPr/>
        </p:nvCxnSpPr>
        <p:spPr>
          <a:xfrm>
            <a:off x="7103623" y="3662547"/>
            <a:ext cx="3342175" cy="8958"/>
          </a:xfrm>
          <a:prstGeom prst="line">
            <a:avLst/>
          </a:prstGeom>
        </p:spPr>
        <p:style>
          <a:lnRef idx="1">
            <a:schemeClr val="dk1"/>
          </a:lnRef>
          <a:fillRef idx="0">
            <a:schemeClr val="dk1"/>
          </a:fillRef>
          <a:effectRef idx="0">
            <a:schemeClr val="dk1"/>
          </a:effectRef>
          <a:fontRef idx="minor">
            <a:schemeClr val="tx1"/>
          </a:fontRef>
        </p:style>
      </p:cxnSp>
      <p:cxnSp>
        <p:nvCxnSpPr>
          <p:cNvPr id="88" name="Straight Connector 87">
            <a:extLst>
              <a:ext uri="{FF2B5EF4-FFF2-40B4-BE49-F238E27FC236}">
                <a16:creationId xmlns:a16="http://schemas.microsoft.com/office/drawing/2014/main" id="{B9AEE22A-F509-4A26-A453-25C2834A578D}"/>
              </a:ext>
            </a:extLst>
          </p:cNvPr>
          <p:cNvCxnSpPr>
            <a:cxnSpLocks/>
          </p:cNvCxnSpPr>
          <p:nvPr/>
        </p:nvCxnSpPr>
        <p:spPr>
          <a:xfrm>
            <a:off x="3613486" y="3662546"/>
            <a:ext cx="3288197" cy="6875"/>
          </a:xfrm>
          <a:prstGeom prst="line">
            <a:avLst/>
          </a:prstGeom>
        </p:spPr>
        <p:style>
          <a:lnRef idx="1">
            <a:schemeClr val="dk1"/>
          </a:lnRef>
          <a:fillRef idx="0">
            <a:schemeClr val="dk1"/>
          </a:fillRef>
          <a:effectRef idx="0">
            <a:schemeClr val="dk1"/>
          </a:effectRef>
          <a:fontRef idx="minor">
            <a:schemeClr val="tx1"/>
          </a:fontRef>
        </p:style>
      </p:cxnSp>
      <p:sp>
        <p:nvSpPr>
          <p:cNvPr id="93" name="CuadroTexto 9">
            <a:extLst>
              <a:ext uri="{FF2B5EF4-FFF2-40B4-BE49-F238E27FC236}">
                <a16:creationId xmlns:a16="http://schemas.microsoft.com/office/drawing/2014/main" id="{F921859D-75F2-4F6E-8312-79EE6750DAB8}"/>
              </a:ext>
            </a:extLst>
          </p:cNvPr>
          <p:cNvSpPr txBox="1"/>
          <p:nvPr/>
        </p:nvSpPr>
        <p:spPr>
          <a:xfrm>
            <a:off x="8398274" y="1894564"/>
            <a:ext cx="1169222" cy="176074"/>
          </a:xfrm>
          <a:prstGeom prst="rect">
            <a:avLst/>
          </a:prstGeom>
          <a:noFill/>
        </p:spPr>
        <p:txBody>
          <a:bodyPr wrap="square" rtlCol="0">
            <a:spAutoFit/>
          </a:bodyPr>
          <a:lstStyle/>
          <a:p>
            <a:pPr algn="just"/>
            <a:r>
              <a:rPr lang="es-ES_tradnl" sz="544" dirty="0">
                <a:latin typeface="Arial" panose="020B0604020202020204" pitchFamily="34" charset="0"/>
                <a:cs typeface="Arial" panose="020B0604020202020204" pitchFamily="34" charset="0"/>
              </a:rPr>
              <a:t>CUBIERTA ACCESIBLE </a:t>
            </a:r>
          </a:p>
        </p:txBody>
      </p:sp>
    </p:spTree>
    <p:extLst>
      <p:ext uri="{BB962C8B-B14F-4D97-AF65-F5344CB8AC3E}">
        <p14:creationId xmlns:p14="http://schemas.microsoft.com/office/powerpoint/2010/main" val="1939069409"/>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descr="Diagram, engineering drawing&#10;&#10;Description automatically generated">
            <a:extLst>
              <a:ext uri="{FF2B5EF4-FFF2-40B4-BE49-F238E27FC236}">
                <a16:creationId xmlns:a16="http://schemas.microsoft.com/office/drawing/2014/main" id="{8F1BA4A5-4892-47EC-8202-8447B95EEE61}"/>
              </a:ext>
            </a:extLst>
          </p:cNvPr>
          <p:cNvPicPr>
            <a:picLocks noChangeAspect="1"/>
          </p:cNvPicPr>
          <p:nvPr/>
        </p:nvPicPr>
        <p:blipFill>
          <a:blip r:embed="rId2"/>
          <a:stretch>
            <a:fillRect/>
          </a:stretch>
        </p:blipFill>
        <p:spPr>
          <a:xfrm>
            <a:off x="1888843" y="25555"/>
            <a:ext cx="8414314" cy="6858000"/>
          </a:xfrm>
          <a:prstGeom prst="rect">
            <a:avLst/>
          </a:prstGeom>
        </p:spPr>
      </p:pic>
      <p:sp>
        <p:nvSpPr>
          <p:cNvPr id="2" name="Rectangle 1">
            <a:extLst>
              <a:ext uri="{FF2B5EF4-FFF2-40B4-BE49-F238E27FC236}">
                <a16:creationId xmlns:a16="http://schemas.microsoft.com/office/drawing/2014/main" id="{3D266C21-45F6-40EA-B638-D0A2C185F73C}"/>
              </a:ext>
            </a:extLst>
          </p:cNvPr>
          <p:cNvSpPr/>
          <p:nvPr/>
        </p:nvSpPr>
        <p:spPr>
          <a:xfrm rot="16200000">
            <a:off x="10009834" y="5955622"/>
            <a:ext cx="1399375" cy="273602"/>
          </a:xfrm>
          <a:prstGeom prst="rect">
            <a:avLst/>
          </a:prstGeom>
          <a:no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sz="980"/>
          </a:p>
        </p:txBody>
      </p:sp>
      <p:sp>
        <p:nvSpPr>
          <p:cNvPr id="3" name="CuadroTexto 9">
            <a:extLst>
              <a:ext uri="{FF2B5EF4-FFF2-40B4-BE49-F238E27FC236}">
                <a16:creationId xmlns:a16="http://schemas.microsoft.com/office/drawing/2014/main" id="{F9FED53F-A3A8-47E9-871D-D89E1EB3D2F3}"/>
              </a:ext>
            </a:extLst>
          </p:cNvPr>
          <p:cNvSpPr txBox="1"/>
          <p:nvPr/>
        </p:nvSpPr>
        <p:spPr>
          <a:xfrm rot="16200000">
            <a:off x="9741687" y="5691647"/>
            <a:ext cx="1935376" cy="259943"/>
          </a:xfrm>
          <a:prstGeom prst="rect">
            <a:avLst/>
          </a:prstGeom>
          <a:noFill/>
        </p:spPr>
        <p:txBody>
          <a:bodyPr wrap="square" rtlCol="0">
            <a:spAutoFit/>
          </a:bodyPr>
          <a:lstStyle/>
          <a:p>
            <a:r>
              <a:rPr lang="es-ES_tradnl" sz="1089" dirty="0">
                <a:latin typeface="Arial" panose="020B0604020202020204" pitchFamily="34" charset="0"/>
                <a:cs typeface="Arial" panose="020B0604020202020204" pitchFamily="34" charset="0"/>
              </a:rPr>
              <a:t>ARQUITECTURA 1B</a:t>
            </a:r>
          </a:p>
        </p:txBody>
      </p:sp>
      <p:sp>
        <p:nvSpPr>
          <p:cNvPr id="12" name="CuadroTexto 9">
            <a:extLst>
              <a:ext uri="{FF2B5EF4-FFF2-40B4-BE49-F238E27FC236}">
                <a16:creationId xmlns:a16="http://schemas.microsoft.com/office/drawing/2014/main" id="{FF217F95-7ED6-4521-88C3-F7109549D406}"/>
              </a:ext>
            </a:extLst>
          </p:cNvPr>
          <p:cNvSpPr txBox="1"/>
          <p:nvPr/>
        </p:nvSpPr>
        <p:spPr>
          <a:xfrm rot="16200000">
            <a:off x="9740709" y="4309135"/>
            <a:ext cx="1935376" cy="226216"/>
          </a:xfrm>
          <a:prstGeom prst="rect">
            <a:avLst/>
          </a:prstGeom>
          <a:noFill/>
        </p:spPr>
        <p:txBody>
          <a:bodyPr wrap="square" rtlCol="0">
            <a:spAutoFit/>
          </a:bodyPr>
          <a:lstStyle/>
          <a:p>
            <a:r>
              <a:rPr lang="es-ES_tradnl" sz="435" dirty="0">
                <a:latin typeface="Arial" panose="020B0604020202020204" pitchFamily="34" charset="0"/>
                <a:cs typeface="Arial" panose="020B0604020202020204" pitchFamily="34" charset="0"/>
              </a:rPr>
              <a:t>PROF. TITULAR DRA. ARQ. CECILIA MARENGO</a:t>
            </a:r>
          </a:p>
          <a:p>
            <a:r>
              <a:rPr lang="es-ES_tradnl" sz="435" dirty="0">
                <a:latin typeface="Arial" panose="020B0604020202020204" pitchFamily="34" charset="0"/>
                <a:cs typeface="Arial" panose="020B0604020202020204" pitchFamily="34" charset="0"/>
              </a:rPr>
              <a:t>PROF. ADJUNTA DRA. ARQ. MIRIAM LIBORIO</a:t>
            </a:r>
          </a:p>
        </p:txBody>
      </p:sp>
      <p:sp>
        <p:nvSpPr>
          <p:cNvPr id="14" name="CuadroTexto 9">
            <a:extLst>
              <a:ext uri="{FF2B5EF4-FFF2-40B4-BE49-F238E27FC236}">
                <a16:creationId xmlns:a16="http://schemas.microsoft.com/office/drawing/2014/main" id="{F493856C-D8CE-4701-A5DB-A085E652CB51}"/>
              </a:ext>
            </a:extLst>
          </p:cNvPr>
          <p:cNvSpPr txBox="1"/>
          <p:nvPr/>
        </p:nvSpPr>
        <p:spPr>
          <a:xfrm rot="16200000">
            <a:off x="9744637" y="2968162"/>
            <a:ext cx="1935376" cy="226216"/>
          </a:xfrm>
          <a:prstGeom prst="rect">
            <a:avLst/>
          </a:prstGeom>
          <a:noFill/>
        </p:spPr>
        <p:txBody>
          <a:bodyPr wrap="square" rtlCol="0">
            <a:spAutoFit/>
          </a:bodyPr>
          <a:lstStyle/>
          <a:p>
            <a:r>
              <a:rPr lang="es-ES_tradnl" sz="435" dirty="0">
                <a:latin typeface="Arial" panose="020B0604020202020204" pitchFamily="34" charset="0"/>
                <a:cs typeface="Arial" panose="020B0604020202020204" pitchFamily="34" charset="0"/>
              </a:rPr>
              <a:t>PROF. ASISTENTE ARQ. ANDRES MARCELINO</a:t>
            </a:r>
          </a:p>
          <a:p>
            <a:r>
              <a:rPr lang="es-ES_tradnl" sz="435" dirty="0">
                <a:latin typeface="Arial" panose="020B0604020202020204" pitchFamily="34" charset="0"/>
                <a:cs typeface="Arial" panose="020B0604020202020204" pitchFamily="34" charset="0"/>
              </a:rPr>
              <a:t>ESTUDIANTE: RAUCH GONZALO</a:t>
            </a:r>
          </a:p>
        </p:txBody>
      </p:sp>
      <p:sp>
        <p:nvSpPr>
          <p:cNvPr id="16" name="CuadroTexto 9">
            <a:extLst>
              <a:ext uri="{FF2B5EF4-FFF2-40B4-BE49-F238E27FC236}">
                <a16:creationId xmlns:a16="http://schemas.microsoft.com/office/drawing/2014/main" id="{19529C1E-313D-422D-8AFA-BA8335298CD5}"/>
              </a:ext>
            </a:extLst>
          </p:cNvPr>
          <p:cNvSpPr txBox="1"/>
          <p:nvPr/>
        </p:nvSpPr>
        <p:spPr>
          <a:xfrm rot="16200000">
            <a:off x="9343283" y="743175"/>
            <a:ext cx="2730229" cy="259943"/>
          </a:xfrm>
          <a:prstGeom prst="rect">
            <a:avLst/>
          </a:prstGeom>
          <a:noFill/>
        </p:spPr>
        <p:txBody>
          <a:bodyPr wrap="square" rtlCol="0">
            <a:spAutoFit/>
          </a:bodyPr>
          <a:lstStyle/>
          <a:p>
            <a:r>
              <a:rPr lang="es-ES_tradnl" sz="1089" dirty="0">
                <a:latin typeface="Arial" panose="020B0604020202020204" pitchFamily="34" charset="0"/>
                <a:cs typeface="Arial" panose="020B0604020202020204" pitchFamily="34" charset="0"/>
              </a:rPr>
              <a:t>PLANTA   ESC. 1:100</a:t>
            </a:r>
          </a:p>
        </p:txBody>
      </p:sp>
      <p:sp>
        <p:nvSpPr>
          <p:cNvPr id="18" name="Rectangle 17">
            <a:extLst>
              <a:ext uri="{FF2B5EF4-FFF2-40B4-BE49-F238E27FC236}">
                <a16:creationId xmlns:a16="http://schemas.microsoft.com/office/drawing/2014/main" id="{BC48E602-B339-40EB-B4F6-2DF27CC8AFA1}"/>
              </a:ext>
            </a:extLst>
          </p:cNvPr>
          <p:cNvSpPr/>
          <p:nvPr/>
        </p:nvSpPr>
        <p:spPr>
          <a:xfrm rot="16200000">
            <a:off x="10039035" y="4582644"/>
            <a:ext cx="1340973" cy="273602"/>
          </a:xfrm>
          <a:prstGeom prst="rect">
            <a:avLst/>
          </a:prstGeom>
          <a:no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sz="980"/>
          </a:p>
        </p:txBody>
      </p:sp>
      <p:sp>
        <p:nvSpPr>
          <p:cNvPr id="20" name="Rectangle 19">
            <a:extLst>
              <a:ext uri="{FF2B5EF4-FFF2-40B4-BE49-F238E27FC236}">
                <a16:creationId xmlns:a16="http://schemas.microsoft.com/office/drawing/2014/main" id="{E260A30F-1175-4EF8-8904-1B15BE3E3353}"/>
              </a:ext>
            </a:extLst>
          </p:cNvPr>
          <p:cNvSpPr/>
          <p:nvPr/>
        </p:nvSpPr>
        <p:spPr>
          <a:xfrm rot="16200000">
            <a:off x="10049557" y="3252192"/>
            <a:ext cx="1319929" cy="273602"/>
          </a:xfrm>
          <a:prstGeom prst="rect">
            <a:avLst/>
          </a:prstGeom>
          <a:no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sz="980"/>
          </a:p>
        </p:txBody>
      </p:sp>
      <p:sp>
        <p:nvSpPr>
          <p:cNvPr id="22" name="Rectangle 21">
            <a:extLst>
              <a:ext uri="{FF2B5EF4-FFF2-40B4-BE49-F238E27FC236}">
                <a16:creationId xmlns:a16="http://schemas.microsoft.com/office/drawing/2014/main" id="{98977243-E85E-4522-8320-81ADAF395C5F}"/>
              </a:ext>
            </a:extLst>
          </p:cNvPr>
          <p:cNvSpPr/>
          <p:nvPr/>
        </p:nvSpPr>
        <p:spPr>
          <a:xfrm rot="16200000">
            <a:off x="9379760" y="1263590"/>
            <a:ext cx="2657275" cy="273602"/>
          </a:xfrm>
          <a:prstGeom prst="rect">
            <a:avLst/>
          </a:prstGeom>
          <a:no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sz="980"/>
          </a:p>
        </p:txBody>
      </p:sp>
      <p:sp>
        <p:nvSpPr>
          <p:cNvPr id="11" name="Rectángulo 7">
            <a:extLst>
              <a:ext uri="{FF2B5EF4-FFF2-40B4-BE49-F238E27FC236}">
                <a16:creationId xmlns:a16="http://schemas.microsoft.com/office/drawing/2014/main" id="{A1FD7609-5B20-4DB2-9BE5-B182EA7D401E}"/>
              </a:ext>
            </a:extLst>
          </p:cNvPr>
          <p:cNvSpPr/>
          <p:nvPr/>
        </p:nvSpPr>
        <p:spPr>
          <a:xfrm>
            <a:off x="1615349" y="6194454"/>
            <a:ext cx="1156086" cy="243143"/>
          </a:xfrm>
          <a:prstGeom prst="rect">
            <a:avLst/>
          </a:prstGeom>
        </p:spPr>
        <p:txBody>
          <a:bodyPr wrap="none">
            <a:spAutoFit/>
          </a:bodyPr>
          <a:lstStyle/>
          <a:p>
            <a:pPr algn="ctr"/>
            <a:r>
              <a:rPr lang="es-ES_tradnl" sz="980" dirty="0"/>
              <a:t>PLANTA ESC. 1:100</a:t>
            </a:r>
          </a:p>
        </p:txBody>
      </p:sp>
      <p:pic>
        <p:nvPicPr>
          <p:cNvPr id="23" name="Picture 22">
            <a:extLst>
              <a:ext uri="{FF2B5EF4-FFF2-40B4-BE49-F238E27FC236}">
                <a16:creationId xmlns:a16="http://schemas.microsoft.com/office/drawing/2014/main" id="{5724C9D3-DA2C-407B-9306-3FA80D6DF5F9}"/>
              </a:ext>
            </a:extLst>
          </p:cNvPr>
          <p:cNvPicPr>
            <a:picLocks noChangeAspect="1"/>
          </p:cNvPicPr>
          <p:nvPr/>
        </p:nvPicPr>
        <p:blipFill>
          <a:blip r:embed="rId3"/>
          <a:stretch>
            <a:fillRect/>
          </a:stretch>
        </p:blipFill>
        <p:spPr>
          <a:xfrm>
            <a:off x="1267026" y="6561284"/>
            <a:ext cx="2253660" cy="247831"/>
          </a:xfrm>
          <a:prstGeom prst="rect">
            <a:avLst/>
          </a:prstGeom>
        </p:spPr>
      </p:pic>
    </p:spTree>
    <p:extLst>
      <p:ext uri="{BB962C8B-B14F-4D97-AF65-F5344CB8AC3E}">
        <p14:creationId xmlns:p14="http://schemas.microsoft.com/office/powerpoint/2010/main" val="706100267"/>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large building&#10;&#10;Description automatically generated">
            <a:extLst>
              <a:ext uri="{FF2B5EF4-FFF2-40B4-BE49-F238E27FC236}">
                <a16:creationId xmlns:a16="http://schemas.microsoft.com/office/drawing/2014/main" id="{5D06F71B-D491-42E8-A12B-C2099BAB83AE}"/>
              </a:ext>
            </a:extLst>
          </p:cNvPr>
          <p:cNvPicPr>
            <a:picLocks noChangeAspect="1"/>
          </p:cNvPicPr>
          <p:nvPr/>
        </p:nvPicPr>
        <p:blipFill>
          <a:blip r:embed="rId2">
            <a:alphaModFix amt="85000"/>
          </a:blip>
          <a:stretch>
            <a:fillRect/>
          </a:stretch>
        </p:blipFill>
        <p:spPr>
          <a:xfrm>
            <a:off x="1391469" y="3482786"/>
            <a:ext cx="8984694" cy="2766835"/>
          </a:xfrm>
          <a:prstGeom prst="rect">
            <a:avLst/>
          </a:prstGeom>
          <a:ln>
            <a:noFill/>
          </a:ln>
          <a:effectLst>
            <a:softEdge rad="112500"/>
          </a:effectLst>
        </p:spPr>
      </p:pic>
      <p:pic>
        <p:nvPicPr>
          <p:cNvPr id="6" name="Picture 5" descr="Diagram&#10;&#10;Description automatically generated">
            <a:extLst>
              <a:ext uri="{FF2B5EF4-FFF2-40B4-BE49-F238E27FC236}">
                <a16:creationId xmlns:a16="http://schemas.microsoft.com/office/drawing/2014/main" id="{5BF0172F-DA77-40F2-A78F-802D11B653AF}"/>
              </a:ext>
            </a:extLst>
          </p:cNvPr>
          <p:cNvPicPr>
            <a:picLocks noChangeAspect="1"/>
          </p:cNvPicPr>
          <p:nvPr/>
        </p:nvPicPr>
        <p:blipFill>
          <a:blip r:embed="rId3">
            <a:alphaModFix amt="85000"/>
          </a:blip>
          <a:stretch>
            <a:fillRect/>
          </a:stretch>
        </p:blipFill>
        <p:spPr>
          <a:xfrm>
            <a:off x="1890461" y="496387"/>
            <a:ext cx="6756298" cy="3001631"/>
          </a:xfrm>
          <a:prstGeom prst="rect">
            <a:avLst/>
          </a:prstGeom>
        </p:spPr>
      </p:pic>
      <p:sp>
        <p:nvSpPr>
          <p:cNvPr id="17" name="Rectangle 16">
            <a:extLst>
              <a:ext uri="{FF2B5EF4-FFF2-40B4-BE49-F238E27FC236}">
                <a16:creationId xmlns:a16="http://schemas.microsoft.com/office/drawing/2014/main" id="{FAA42930-B9A1-4066-96F6-2F62753B959C}"/>
              </a:ext>
            </a:extLst>
          </p:cNvPr>
          <p:cNvSpPr/>
          <p:nvPr/>
        </p:nvSpPr>
        <p:spPr>
          <a:xfrm rot="16200000">
            <a:off x="10009834" y="5955622"/>
            <a:ext cx="1399375" cy="273602"/>
          </a:xfrm>
          <a:prstGeom prst="rect">
            <a:avLst/>
          </a:prstGeom>
          <a:no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sz="980"/>
          </a:p>
        </p:txBody>
      </p:sp>
      <p:sp>
        <p:nvSpPr>
          <p:cNvPr id="19" name="CuadroTexto 9">
            <a:extLst>
              <a:ext uri="{FF2B5EF4-FFF2-40B4-BE49-F238E27FC236}">
                <a16:creationId xmlns:a16="http://schemas.microsoft.com/office/drawing/2014/main" id="{08444C1B-6D8A-410D-B4F0-38E5D09E9E70}"/>
              </a:ext>
            </a:extLst>
          </p:cNvPr>
          <p:cNvSpPr txBox="1"/>
          <p:nvPr/>
        </p:nvSpPr>
        <p:spPr>
          <a:xfrm rot="16200000">
            <a:off x="9741687" y="5691647"/>
            <a:ext cx="1935376" cy="259943"/>
          </a:xfrm>
          <a:prstGeom prst="rect">
            <a:avLst/>
          </a:prstGeom>
          <a:noFill/>
        </p:spPr>
        <p:txBody>
          <a:bodyPr wrap="square" rtlCol="0">
            <a:spAutoFit/>
          </a:bodyPr>
          <a:lstStyle/>
          <a:p>
            <a:r>
              <a:rPr lang="es-ES_tradnl" sz="1089" dirty="0">
                <a:latin typeface="Arial" panose="020B0604020202020204" pitchFamily="34" charset="0"/>
                <a:cs typeface="Arial" panose="020B0604020202020204" pitchFamily="34" charset="0"/>
              </a:rPr>
              <a:t>ARQUITECTURA 1B</a:t>
            </a:r>
          </a:p>
        </p:txBody>
      </p:sp>
      <p:sp>
        <p:nvSpPr>
          <p:cNvPr id="21" name="CuadroTexto 9">
            <a:extLst>
              <a:ext uri="{FF2B5EF4-FFF2-40B4-BE49-F238E27FC236}">
                <a16:creationId xmlns:a16="http://schemas.microsoft.com/office/drawing/2014/main" id="{7AE76A2F-6FF0-49E5-9B0C-7F9751645F60}"/>
              </a:ext>
            </a:extLst>
          </p:cNvPr>
          <p:cNvSpPr txBox="1"/>
          <p:nvPr/>
        </p:nvSpPr>
        <p:spPr>
          <a:xfrm rot="16200000">
            <a:off x="9740709" y="4309135"/>
            <a:ext cx="1935376" cy="226216"/>
          </a:xfrm>
          <a:prstGeom prst="rect">
            <a:avLst/>
          </a:prstGeom>
          <a:noFill/>
        </p:spPr>
        <p:txBody>
          <a:bodyPr wrap="square" rtlCol="0">
            <a:spAutoFit/>
          </a:bodyPr>
          <a:lstStyle/>
          <a:p>
            <a:r>
              <a:rPr lang="es-ES_tradnl" sz="435" dirty="0">
                <a:latin typeface="Arial" panose="020B0604020202020204" pitchFamily="34" charset="0"/>
                <a:cs typeface="Arial" panose="020B0604020202020204" pitchFamily="34" charset="0"/>
              </a:rPr>
              <a:t>PROF. TITULAR DRA. ARQ. CECILIA MARENGO</a:t>
            </a:r>
          </a:p>
          <a:p>
            <a:r>
              <a:rPr lang="es-ES_tradnl" sz="435" dirty="0">
                <a:latin typeface="Arial" panose="020B0604020202020204" pitchFamily="34" charset="0"/>
                <a:cs typeface="Arial" panose="020B0604020202020204" pitchFamily="34" charset="0"/>
              </a:rPr>
              <a:t>PROF. ADJUNTA DRA. ARQ. MIRIAM LIBORIO</a:t>
            </a:r>
          </a:p>
        </p:txBody>
      </p:sp>
      <p:sp>
        <p:nvSpPr>
          <p:cNvPr id="23" name="CuadroTexto 9">
            <a:extLst>
              <a:ext uri="{FF2B5EF4-FFF2-40B4-BE49-F238E27FC236}">
                <a16:creationId xmlns:a16="http://schemas.microsoft.com/office/drawing/2014/main" id="{46D018B3-323B-4D40-8634-BB4842D88730}"/>
              </a:ext>
            </a:extLst>
          </p:cNvPr>
          <p:cNvSpPr txBox="1"/>
          <p:nvPr/>
        </p:nvSpPr>
        <p:spPr>
          <a:xfrm rot="16200000">
            <a:off x="9744637" y="2968162"/>
            <a:ext cx="1935376" cy="226216"/>
          </a:xfrm>
          <a:prstGeom prst="rect">
            <a:avLst/>
          </a:prstGeom>
          <a:noFill/>
        </p:spPr>
        <p:txBody>
          <a:bodyPr wrap="square" rtlCol="0">
            <a:spAutoFit/>
          </a:bodyPr>
          <a:lstStyle/>
          <a:p>
            <a:r>
              <a:rPr lang="es-ES_tradnl" sz="435" dirty="0">
                <a:latin typeface="Arial" panose="020B0604020202020204" pitchFamily="34" charset="0"/>
                <a:cs typeface="Arial" panose="020B0604020202020204" pitchFamily="34" charset="0"/>
              </a:rPr>
              <a:t>PROF. ASISTENTE ARQ. ANDRES MARCELINO</a:t>
            </a:r>
          </a:p>
          <a:p>
            <a:r>
              <a:rPr lang="es-ES_tradnl" sz="435" dirty="0">
                <a:latin typeface="Arial" panose="020B0604020202020204" pitchFamily="34" charset="0"/>
                <a:cs typeface="Arial" panose="020B0604020202020204" pitchFamily="34" charset="0"/>
              </a:rPr>
              <a:t>ESTUDIANTE: RAUCH GONZALO</a:t>
            </a:r>
          </a:p>
        </p:txBody>
      </p:sp>
      <p:sp>
        <p:nvSpPr>
          <p:cNvPr id="25" name="CuadroTexto 9">
            <a:extLst>
              <a:ext uri="{FF2B5EF4-FFF2-40B4-BE49-F238E27FC236}">
                <a16:creationId xmlns:a16="http://schemas.microsoft.com/office/drawing/2014/main" id="{6D601DAF-5F9A-4BA9-9D9F-CFAA852BC762}"/>
              </a:ext>
            </a:extLst>
          </p:cNvPr>
          <p:cNvSpPr txBox="1"/>
          <p:nvPr/>
        </p:nvSpPr>
        <p:spPr>
          <a:xfrm rot="16200000">
            <a:off x="9343283" y="743175"/>
            <a:ext cx="2730229" cy="259943"/>
          </a:xfrm>
          <a:prstGeom prst="rect">
            <a:avLst/>
          </a:prstGeom>
          <a:noFill/>
        </p:spPr>
        <p:txBody>
          <a:bodyPr wrap="square" rtlCol="0">
            <a:spAutoFit/>
          </a:bodyPr>
          <a:lstStyle/>
          <a:p>
            <a:r>
              <a:rPr lang="es-ES_tradnl" sz="1089" dirty="0">
                <a:latin typeface="Arial" panose="020B0604020202020204" pitchFamily="34" charset="0"/>
                <a:cs typeface="Arial" panose="020B0604020202020204" pitchFamily="34" charset="0"/>
              </a:rPr>
              <a:t>CORTES  ESC: 1:100</a:t>
            </a:r>
          </a:p>
        </p:txBody>
      </p:sp>
      <p:sp>
        <p:nvSpPr>
          <p:cNvPr id="27" name="Rectangle 26">
            <a:extLst>
              <a:ext uri="{FF2B5EF4-FFF2-40B4-BE49-F238E27FC236}">
                <a16:creationId xmlns:a16="http://schemas.microsoft.com/office/drawing/2014/main" id="{37509628-4259-4521-AF51-1255865895B7}"/>
              </a:ext>
            </a:extLst>
          </p:cNvPr>
          <p:cNvSpPr/>
          <p:nvPr/>
        </p:nvSpPr>
        <p:spPr>
          <a:xfrm rot="16200000">
            <a:off x="10039035" y="4582644"/>
            <a:ext cx="1340973" cy="273602"/>
          </a:xfrm>
          <a:prstGeom prst="rect">
            <a:avLst/>
          </a:prstGeom>
          <a:no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sz="980"/>
          </a:p>
        </p:txBody>
      </p:sp>
      <p:sp>
        <p:nvSpPr>
          <p:cNvPr id="29" name="Rectangle 28">
            <a:extLst>
              <a:ext uri="{FF2B5EF4-FFF2-40B4-BE49-F238E27FC236}">
                <a16:creationId xmlns:a16="http://schemas.microsoft.com/office/drawing/2014/main" id="{87A1B299-8B27-4781-AA30-646869B2258A}"/>
              </a:ext>
            </a:extLst>
          </p:cNvPr>
          <p:cNvSpPr/>
          <p:nvPr/>
        </p:nvSpPr>
        <p:spPr>
          <a:xfrm rot="16200000">
            <a:off x="10049557" y="3252192"/>
            <a:ext cx="1319929" cy="273602"/>
          </a:xfrm>
          <a:prstGeom prst="rect">
            <a:avLst/>
          </a:prstGeom>
          <a:no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sz="980"/>
          </a:p>
        </p:txBody>
      </p:sp>
      <p:sp>
        <p:nvSpPr>
          <p:cNvPr id="31" name="Rectangle 30">
            <a:extLst>
              <a:ext uri="{FF2B5EF4-FFF2-40B4-BE49-F238E27FC236}">
                <a16:creationId xmlns:a16="http://schemas.microsoft.com/office/drawing/2014/main" id="{78B70B7F-BFE4-43C3-A928-C7A861E03CFC}"/>
              </a:ext>
            </a:extLst>
          </p:cNvPr>
          <p:cNvSpPr/>
          <p:nvPr/>
        </p:nvSpPr>
        <p:spPr>
          <a:xfrm rot="16200000">
            <a:off x="9379760" y="1263590"/>
            <a:ext cx="2657275" cy="273602"/>
          </a:xfrm>
          <a:prstGeom prst="rect">
            <a:avLst/>
          </a:prstGeom>
          <a:no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sz="980"/>
          </a:p>
        </p:txBody>
      </p:sp>
      <p:pic>
        <p:nvPicPr>
          <p:cNvPr id="2" name="Picture 1">
            <a:extLst>
              <a:ext uri="{FF2B5EF4-FFF2-40B4-BE49-F238E27FC236}">
                <a16:creationId xmlns:a16="http://schemas.microsoft.com/office/drawing/2014/main" id="{9F1D69B3-6F7F-4189-B04E-513D57874614}"/>
              </a:ext>
            </a:extLst>
          </p:cNvPr>
          <p:cNvPicPr>
            <a:picLocks noChangeAspect="1"/>
          </p:cNvPicPr>
          <p:nvPr/>
        </p:nvPicPr>
        <p:blipFill>
          <a:blip r:embed="rId4"/>
          <a:stretch>
            <a:fillRect/>
          </a:stretch>
        </p:blipFill>
        <p:spPr>
          <a:xfrm>
            <a:off x="1267026" y="6561284"/>
            <a:ext cx="2253660" cy="247831"/>
          </a:xfrm>
          <a:prstGeom prst="rect">
            <a:avLst/>
          </a:prstGeom>
        </p:spPr>
      </p:pic>
      <p:sp>
        <p:nvSpPr>
          <p:cNvPr id="8" name="CuadroTexto 9">
            <a:extLst>
              <a:ext uri="{FF2B5EF4-FFF2-40B4-BE49-F238E27FC236}">
                <a16:creationId xmlns:a16="http://schemas.microsoft.com/office/drawing/2014/main" id="{1A4BF08E-AD58-422E-AB98-376C37546BEC}"/>
              </a:ext>
            </a:extLst>
          </p:cNvPr>
          <p:cNvSpPr txBox="1"/>
          <p:nvPr/>
        </p:nvSpPr>
        <p:spPr>
          <a:xfrm>
            <a:off x="9584924" y="4890180"/>
            <a:ext cx="823535" cy="544765"/>
          </a:xfrm>
          <a:prstGeom prst="rect">
            <a:avLst/>
          </a:prstGeom>
          <a:noFill/>
        </p:spPr>
        <p:txBody>
          <a:bodyPr wrap="square" rtlCol="0">
            <a:spAutoFit/>
          </a:bodyPr>
          <a:lstStyle/>
          <a:p>
            <a:r>
              <a:rPr lang="es-ES_tradnl" sz="980" dirty="0"/>
              <a:t>AV. FERNANDO FADER</a:t>
            </a:r>
          </a:p>
        </p:txBody>
      </p:sp>
      <p:sp>
        <p:nvSpPr>
          <p:cNvPr id="9" name="CuadroTexto 9">
            <a:extLst>
              <a:ext uri="{FF2B5EF4-FFF2-40B4-BE49-F238E27FC236}">
                <a16:creationId xmlns:a16="http://schemas.microsoft.com/office/drawing/2014/main" id="{84BF20D3-D3AA-46F1-9D87-806474A36B42}"/>
              </a:ext>
            </a:extLst>
          </p:cNvPr>
          <p:cNvSpPr txBox="1"/>
          <p:nvPr/>
        </p:nvSpPr>
        <p:spPr>
          <a:xfrm>
            <a:off x="1576130" y="6110336"/>
            <a:ext cx="1316221" cy="293285"/>
          </a:xfrm>
          <a:prstGeom prst="rect">
            <a:avLst/>
          </a:prstGeom>
          <a:noFill/>
        </p:spPr>
        <p:txBody>
          <a:bodyPr wrap="square" rtlCol="0">
            <a:spAutoFit/>
          </a:bodyPr>
          <a:lstStyle/>
          <a:p>
            <a:r>
              <a:rPr lang="es-ES_tradnl" sz="1306" dirty="0"/>
              <a:t>CORTE B-B´</a:t>
            </a:r>
          </a:p>
        </p:txBody>
      </p:sp>
      <p:sp>
        <p:nvSpPr>
          <p:cNvPr id="16" name="CuadroTexto 9">
            <a:extLst>
              <a:ext uri="{FF2B5EF4-FFF2-40B4-BE49-F238E27FC236}">
                <a16:creationId xmlns:a16="http://schemas.microsoft.com/office/drawing/2014/main" id="{741902A9-0BA8-4EC3-A571-FED1FEFE91FC}"/>
              </a:ext>
            </a:extLst>
          </p:cNvPr>
          <p:cNvSpPr txBox="1"/>
          <p:nvPr/>
        </p:nvSpPr>
        <p:spPr>
          <a:xfrm>
            <a:off x="2317190" y="3031839"/>
            <a:ext cx="1316221" cy="293285"/>
          </a:xfrm>
          <a:prstGeom prst="rect">
            <a:avLst/>
          </a:prstGeom>
          <a:noFill/>
        </p:spPr>
        <p:txBody>
          <a:bodyPr wrap="square" rtlCol="0">
            <a:spAutoFit/>
          </a:bodyPr>
          <a:lstStyle/>
          <a:p>
            <a:r>
              <a:rPr lang="es-ES_tradnl" sz="1306" dirty="0"/>
              <a:t>CORTE A-A´</a:t>
            </a:r>
          </a:p>
        </p:txBody>
      </p:sp>
    </p:spTree>
    <p:extLst>
      <p:ext uri="{BB962C8B-B14F-4D97-AF65-F5344CB8AC3E}">
        <p14:creationId xmlns:p14="http://schemas.microsoft.com/office/powerpoint/2010/main" val="1993653691"/>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close up of a building&#10;&#10;Description automatically generated">
            <a:extLst>
              <a:ext uri="{FF2B5EF4-FFF2-40B4-BE49-F238E27FC236}">
                <a16:creationId xmlns:a16="http://schemas.microsoft.com/office/drawing/2014/main" id="{88A58A0C-D9F1-41EA-8967-F1984CE6DB91}"/>
              </a:ext>
            </a:extLst>
          </p:cNvPr>
          <p:cNvPicPr>
            <a:picLocks noChangeAspect="1"/>
          </p:cNvPicPr>
          <p:nvPr/>
        </p:nvPicPr>
        <p:blipFill>
          <a:blip r:embed="rId2"/>
          <a:stretch>
            <a:fillRect/>
          </a:stretch>
        </p:blipFill>
        <p:spPr>
          <a:xfrm>
            <a:off x="1942801" y="382732"/>
            <a:ext cx="8578040" cy="2730240"/>
          </a:xfrm>
          <a:prstGeom prst="rect">
            <a:avLst/>
          </a:prstGeom>
        </p:spPr>
      </p:pic>
      <p:pic>
        <p:nvPicPr>
          <p:cNvPr id="2" name="Picture 1">
            <a:extLst>
              <a:ext uri="{FF2B5EF4-FFF2-40B4-BE49-F238E27FC236}">
                <a16:creationId xmlns:a16="http://schemas.microsoft.com/office/drawing/2014/main" id="{EF5F8991-D676-4CB8-91F6-E9A2216F7ED1}"/>
              </a:ext>
            </a:extLst>
          </p:cNvPr>
          <p:cNvPicPr>
            <a:picLocks noChangeAspect="1"/>
          </p:cNvPicPr>
          <p:nvPr/>
        </p:nvPicPr>
        <p:blipFill>
          <a:blip r:embed="rId3"/>
          <a:stretch>
            <a:fillRect/>
          </a:stretch>
        </p:blipFill>
        <p:spPr>
          <a:xfrm>
            <a:off x="1267026" y="6561284"/>
            <a:ext cx="2253660" cy="247831"/>
          </a:xfrm>
          <a:prstGeom prst="rect">
            <a:avLst/>
          </a:prstGeom>
        </p:spPr>
      </p:pic>
      <p:sp>
        <p:nvSpPr>
          <p:cNvPr id="21" name="Rectangle 20">
            <a:extLst>
              <a:ext uri="{FF2B5EF4-FFF2-40B4-BE49-F238E27FC236}">
                <a16:creationId xmlns:a16="http://schemas.microsoft.com/office/drawing/2014/main" id="{0750600A-0FFB-4E9F-8F64-2524E136924F}"/>
              </a:ext>
            </a:extLst>
          </p:cNvPr>
          <p:cNvSpPr/>
          <p:nvPr/>
        </p:nvSpPr>
        <p:spPr>
          <a:xfrm rot="16200000">
            <a:off x="10009834" y="5955622"/>
            <a:ext cx="1399375" cy="273602"/>
          </a:xfrm>
          <a:prstGeom prst="rect">
            <a:avLst/>
          </a:prstGeom>
          <a:no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sz="980"/>
          </a:p>
        </p:txBody>
      </p:sp>
      <p:sp>
        <p:nvSpPr>
          <p:cNvPr id="23" name="CuadroTexto 9">
            <a:extLst>
              <a:ext uri="{FF2B5EF4-FFF2-40B4-BE49-F238E27FC236}">
                <a16:creationId xmlns:a16="http://schemas.microsoft.com/office/drawing/2014/main" id="{7936EBC5-4E11-46E3-B886-B248B5411E25}"/>
              </a:ext>
            </a:extLst>
          </p:cNvPr>
          <p:cNvSpPr txBox="1"/>
          <p:nvPr/>
        </p:nvSpPr>
        <p:spPr>
          <a:xfrm rot="16200000">
            <a:off x="9741687" y="5691647"/>
            <a:ext cx="1935376" cy="259943"/>
          </a:xfrm>
          <a:prstGeom prst="rect">
            <a:avLst/>
          </a:prstGeom>
          <a:noFill/>
        </p:spPr>
        <p:txBody>
          <a:bodyPr wrap="square" rtlCol="0">
            <a:spAutoFit/>
          </a:bodyPr>
          <a:lstStyle/>
          <a:p>
            <a:r>
              <a:rPr lang="es-ES_tradnl" sz="1089" dirty="0">
                <a:latin typeface="Arial" panose="020B0604020202020204" pitchFamily="34" charset="0"/>
                <a:cs typeface="Arial" panose="020B0604020202020204" pitchFamily="34" charset="0"/>
              </a:rPr>
              <a:t>ARQUITECTURA 1B</a:t>
            </a:r>
          </a:p>
        </p:txBody>
      </p:sp>
      <p:sp>
        <p:nvSpPr>
          <p:cNvPr id="25" name="CuadroTexto 9">
            <a:extLst>
              <a:ext uri="{FF2B5EF4-FFF2-40B4-BE49-F238E27FC236}">
                <a16:creationId xmlns:a16="http://schemas.microsoft.com/office/drawing/2014/main" id="{99528DFD-3D3C-47F5-9C51-09054BB76FF9}"/>
              </a:ext>
            </a:extLst>
          </p:cNvPr>
          <p:cNvSpPr txBox="1"/>
          <p:nvPr/>
        </p:nvSpPr>
        <p:spPr>
          <a:xfrm rot="16200000">
            <a:off x="9740709" y="4309135"/>
            <a:ext cx="1935376" cy="226216"/>
          </a:xfrm>
          <a:prstGeom prst="rect">
            <a:avLst/>
          </a:prstGeom>
          <a:noFill/>
        </p:spPr>
        <p:txBody>
          <a:bodyPr wrap="square" rtlCol="0">
            <a:spAutoFit/>
          </a:bodyPr>
          <a:lstStyle/>
          <a:p>
            <a:r>
              <a:rPr lang="es-ES_tradnl" sz="435" dirty="0">
                <a:latin typeface="Arial" panose="020B0604020202020204" pitchFamily="34" charset="0"/>
                <a:cs typeface="Arial" panose="020B0604020202020204" pitchFamily="34" charset="0"/>
              </a:rPr>
              <a:t>PROF. TITULAR DRA. ARQ. CECILIA MARENGO</a:t>
            </a:r>
          </a:p>
          <a:p>
            <a:r>
              <a:rPr lang="es-ES_tradnl" sz="435" dirty="0">
                <a:latin typeface="Arial" panose="020B0604020202020204" pitchFamily="34" charset="0"/>
                <a:cs typeface="Arial" panose="020B0604020202020204" pitchFamily="34" charset="0"/>
              </a:rPr>
              <a:t>PROF. ADJUNTA DRA. ARQ. MIRIAM LIBORIO</a:t>
            </a:r>
          </a:p>
        </p:txBody>
      </p:sp>
      <p:sp>
        <p:nvSpPr>
          <p:cNvPr id="27" name="CuadroTexto 9">
            <a:extLst>
              <a:ext uri="{FF2B5EF4-FFF2-40B4-BE49-F238E27FC236}">
                <a16:creationId xmlns:a16="http://schemas.microsoft.com/office/drawing/2014/main" id="{81A9701F-C021-4589-9C31-3B6212612734}"/>
              </a:ext>
            </a:extLst>
          </p:cNvPr>
          <p:cNvSpPr txBox="1"/>
          <p:nvPr/>
        </p:nvSpPr>
        <p:spPr>
          <a:xfrm rot="16200000">
            <a:off x="9744637" y="2968162"/>
            <a:ext cx="1935376" cy="226216"/>
          </a:xfrm>
          <a:prstGeom prst="rect">
            <a:avLst/>
          </a:prstGeom>
          <a:noFill/>
        </p:spPr>
        <p:txBody>
          <a:bodyPr wrap="square" rtlCol="0">
            <a:spAutoFit/>
          </a:bodyPr>
          <a:lstStyle/>
          <a:p>
            <a:r>
              <a:rPr lang="es-ES_tradnl" sz="435" dirty="0">
                <a:latin typeface="Arial" panose="020B0604020202020204" pitchFamily="34" charset="0"/>
                <a:cs typeface="Arial" panose="020B0604020202020204" pitchFamily="34" charset="0"/>
              </a:rPr>
              <a:t>PROF. ASISTENTE ARQ. ANDRES MARCELINO</a:t>
            </a:r>
          </a:p>
          <a:p>
            <a:r>
              <a:rPr lang="es-ES_tradnl" sz="435" dirty="0">
                <a:latin typeface="Arial" panose="020B0604020202020204" pitchFamily="34" charset="0"/>
                <a:cs typeface="Arial" panose="020B0604020202020204" pitchFamily="34" charset="0"/>
              </a:rPr>
              <a:t>ESTUDIANTE: RAUCH GONZALO</a:t>
            </a:r>
          </a:p>
        </p:txBody>
      </p:sp>
      <p:sp>
        <p:nvSpPr>
          <p:cNvPr id="29" name="CuadroTexto 9">
            <a:extLst>
              <a:ext uri="{FF2B5EF4-FFF2-40B4-BE49-F238E27FC236}">
                <a16:creationId xmlns:a16="http://schemas.microsoft.com/office/drawing/2014/main" id="{CE84D6D9-CCEF-4CEF-9472-DEE4B864BEB5}"/>
              </a:ext>
            </a:extLst>
          </p:cNvPr>
          <p:cNvSpPr txBox="1"/>
          <p:nvPr/>
        </p:nvSpPr>
        <p:spPr>
          <a:xfrm rot="16200000">
            <a:off x="9343283" y="310773"/>
            <a:ext cx="2730229" cy="259943"/>
          </a:xfrm>
          <a:prstGeom prst="rect">
            <a:avLst/>
          </a:prstGeom>
          <a:noFill/>
        </p:spPr>
        <p:txBody>
          <a:bodyPr wrap="square" rtlCol="0">
            <a:spAutoFit/>
          </a:bodyPr>
          <a:lstStyle/>
          <a:p>
            <a:r>
              <a:rPr lang="es-ES_tradnl" sz="1089" dirty="0">
                <a:latin typeface="Arial" panose="020B0604020202020204" pitchFamily="34" charset="0"/>
                <a:cs typeface="Arial" panose="020B0604020202020204" pitchFamily="34" charset="0"/>
              </a:rPr>
              <a:t>FACHADAS</a:t>
            </a:r>
          </a:p>
        </p:txBody>
      </p:sp>
      <p:sp>
        <p:nvSpPr>
          <p:cNvPr id="31" name="Rectangle 30">
            <a:extLst>
              <a:ext uri="{FF2B5EF4-FFF2-40B4-BE49-F238E27FC236}">
                <a16:creationId xmlns:a16="http://schemas.microsoft.com/office/drawing/2014/main" id="{593D3EC4-C749-4022-A8EB-5EA20DCA6E77}"/>
              </a:ext>
            </a:extLst>
          </p:cNvPr>
          <p:cNvSpPr/>
          <p:nvPr/>
        </p:nvSpPr>
        <p:spPr>
          <a:xfrm rot="16200000">
            <a:off x="10039035" y="4582644"/>
            <a:ext cx="1340973" cy="273602"/>
          </a:xfrm>
          <a:prstGeom prst="rect">
            <a:avLst/>
          </a:prstGeom>
          <a:no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sz="980"/>
          </a:p>
        </p:txBody>
      </p:sp>
      <p:sp>
        <p:nvSpPr>
          <p:cNvPr id="33" name="Rectangle 32">
            <a:extLst>
              <a:ext uri="{FF2B5EF4-FFF2-40B4-BE49-F238E27FC236}">
                <a16:creationId xmlns:a16="http://schemas.microsoft.com/office/drawing/2014/main" id="{C7F3BB1C-2F09-46CF-8CB2-25AF27024E9A}"/>
              </a:ext>
            </a:extLst>
          </p:cNvPr>
          <p:cNvSpPr/>
          <p:nvPr/>
        </p:nvSpPr>
        <p:spPr>
          <a:xfrm rot="16200000">
            <a:off x="10049557" y="3252192"/>
            <a:ext cx="1319929" cy="273602"/>
          </a:xfrm>
          <a:prstGeom prst="rect">
            <a:avLst/>
          </a:prstGeom>
          <a:no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sz="980"/>
          </a:p>
        </p:txBody>
      </p:sp>
      <p:sp>
        <p:nvSpPr>
          <p:cNvPr id="35" name="Rectangle 34">
            <a:extLst>
              <a:ext uri="{FF2B5EF4-FFF2-40B4-BE49-F238E27FC236}">
                <a16:creationId xmlns:a16="http://schemas.microsoft.com/office/drawing/2014/main" id="{43AD453C-D721-4DAF-8294-082C8EE74BEE}"/>
              </a:ext>
            </a:extLst>
          </p:cNvPr>
          <p:cNvSpPr/>
          <p:nvPr/>
        </p:nvSpPr>
        <p:spPr>
          <a:xfrm rot="16200000">
            <a:off x="9383687" y="1263590"/>
            <a:ext cx="2657275" cy="273602"/>
          </a:xfrm>
          <a:prstGeom prst="rect">
            <a:avLst/>
          </a:prstGeom>
          <a:no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sz="980"/>
          </a:p>
        </p:txBody>
      </p:sp>
      <p:sp>
        <p:nvSpPr>
          <p:cNvPr id="5" name="CuadroTexto 8">
            <a:extLst>
              <a:ext uri="{FF2B5EF4-FFF2-40B4-BE49-F238E27FC236}">
                <a16:creationId xmlns:a16="http://schemas.microsoft.com/office/drawing/2014/main" id="{EECDD847-D9EC-422B-9D04-5E77B585C220}"/>
              </a:ext>
            </a:extLst>
          </p:cNvPr>
          <p:cNvSpPr txBox="1"/>
          <p:nvPr/>
        </p:nvSpPr>
        <p:spPr>
          <a:xfrm>
            <a:off x="2082927" y="2981634"/>
            <a:ext cx="3095880" cy="259943"/>
          </a:xfrm>
          <a:prstGeom prst="rect">
            <a:avLst/>
          </a:prstGeom>
          <a:noFill/>
        </p:spPr>
        <p:txBody>
          <a:bodyPr wrap="square" rtlCol="0">
            <a:spAutoFit/>
          </a:bodyPr>
          <a:lstStyle/>
          <a:p>
            <a:r>
              <a:rPr lang="es-ES_tradnl" sz="980" dirty="0"/>
              <a:t>FACHADA A </a:t>
            </a:r>
            <a:r>
              <a:rPr lang="es-ES_tradnl" sz="1089" dirty="0"/>
              <a:t>NORTE</a:t>
            </a:r>
          </a:p>
        </p:txBody>
      </p:sp>
      <p:sp>
        <p:nvSpPr>
          <p:cNvPr id="28" name="CuadroTexto 9">
            <a:extLst>
              <a:ext uri="{FF2B5EF4-FFF2-40B4-BE49-F238E27FC236}">
                <a16:creationId xmlns:a16="http://schemas.microsoft.com/office/drawing/2014/main" id="{8A722BBB-90A1-46D3-A808-5D4EFB52F544}"/>
              </a:ext>
            </a:extLst>
          </p:cNvPr>
          <p:cNvSpPr txBox="1"/>
          <p:nvPr/>
        </p:nvSpPr>
        <p:spPr>
          <a:xfrm>
            <a:off x="2081398" y="5946229"/>
            <a:ext cx="2562634" cy="243143"/>
          </a:xfrm>
          <a:prstGeom prst="rect">
            <a:avLst/>
          </a:prstGeom>
          <a:noFill/>
        </p:spPr>
        <p:txBody>
          <a:bodyPr wrap="square" rtlCol="0">
            <a:spAutoFit/>
          </a:bodyPr>
          <a:lstStyle/>
          <a:p>
            <a:r>
              <a:rPr lang="es-ES_tradnl" sz="980" dirty="0"/>
              <a:t>FACHADA B SUR</a:t>
            </a:r>
          </a:p>
        </p:txBody>
      </p:sp>
      <p:sp>
        <p:nvSpPr>
          <p:cNvPr id="37" name="CuadroTexto 9">
            <a:extLst>
              <a:ext uri="{FF2B5EF4-FFF2-40B4-BE49-F238E27FC236}">
                <a16:creationId xmlns:a16="http://schemas.microsoft.com/office/drawing/2014/main" id="{02D03E70-FB25-4D8E-8933-B46B02416938}"/>
              </a:ext>
            </a:extLst>
          </p:cNvPr>
          <p:cNvSpPr txBox="1"/>
          <p:nvPr/>
        </p:nvSpPr>
        <p:spPr>
          <a:xfrm>
            <a:off x="1570321" y="2017282"/>
            <a:ext cx="823535" cy="544765"/>
          </a:xfrm>
          <a:prstGeom prst="rect">
            <a:avLst/>
          </a:prstGeom>
          <a:noFill/>
        </p:spPr>
        <p:txBody>
          <a:bodyPr wrap="square" rtlCol="0">
            <a:spAutoFit/>
          </a:bodyPr>
          <a:lstStyle/>
          <a:p>
            <a:r>
              <a:rPr lang="es-ES_tradnl" sz="980" dirty="0"/>
              <a:t>AV. FERNANDO FADER</a:t>
            </a:r>
          </a:p>
        </p:txBody>
      </p:sp>
      <p:pic>
        <p:nvPicPr>
          <p:cNvPr id="41" name="Picture 40" descr="Diagram&#10;&#10;Description automatically generated">
            <a:extLst>
              <a:ext uri="{FF2B5EF4-FFF2-40B4-BE49-F238E27FC236}">
                <a16:creationId xmlns:a16="http://schemas.microsoft.com/office/drawing/2014/main" id="{166CFDA5-10E3-4784-8B6F-5C4067381133}"/>
              </a:ext>
            </a:extLst>
          </p:cNvPr>
          <p:cNvPicPr>
            <a:picLocks noChangeAspect="1"/>
          </p:cNvPicPr>
          <p:nvPr/>
        </p:nvPicPr>
        <p:blipFill>
          <a:blip r:embed="rId4"/>
          <a:stretch>
            <a:fillRect/>
          </a:stretch>
        </p:blipFill>
        <p:spPr>
          <a:xfrm>
            <a:off x="1197244" y="3552131"/>
            <a:ext cx="8965987" cy="2409270"/>
          </a:xfrm>
          <a:prstGeom prst="rect">
            <a:avLst/>
          </a:prstGeom>
        </p:spPr>
      </p:pic>
      <p:sp>
        <p:nvSpPr>
          <p:cNvPr id="43" name="CuadroTexto 9">
            <a:extLst>
              <a:ext uri="{FF2B5EF4-FFF2-40B4-BE49-F238E27FC236}">
                <a16:creationId xmlns:a16="http://schemas.microsoft.com/office/drawing/2014/main" id="{E57EF286-2FB6-4FCE-84E3-FE038E8ADD7D}"/>
              </a:ext>
            </a:extLst>
          </p:cNvPr>
          <p:cNvSpPr txBox="1"/>
          <p:nvPr/>
        </p:nvSpPr>
        <p:spPr>
          <a:xfrm>
            <a:off x="9697306" y="4710902"/>
            <a:ext cx="823535" cy="544765"/>
          </a:xfrm>
          <a:prstGeom prst="rect">
            <a:avLst/>
          </a:prstGeom>
          <a:noFill/>
        </p:spPr>
        <p:txBody>
          <a:bodyPr wrap="square" rtlCol="0">
            <a:spAutoFit/>
          </a:bodyPr>
          <a:lstStyle/>
          <a:p>
            <a:r>
              <a:rPr lang="es-ES_tradnl" sz="980" dirty="0"/>
              <a:t>AV. FERNANDO FADER</a:t>
            </a:r>
          </a:p>
        </p:txBody>
      </p:sp>
    </p:spTree>
    <p:extLst>
      <p:ext uri="{BB962C8B-B14F-4D97-AF65-F5344CB8AC3E}">
        <p14:creationId xmlns:p14="http://schemas.microsoft.com/office/powerpoint/2010/main" val="2907822"/>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group of people riding skis across snow covered ground&#10;&#10;Description automatically generated">
            <a:extLst>
              <a:ext uri="{FF2B5EF4-FFF2-40B4-BE49-F238E27FC236}">
                <a16:creationId xmlns:a16="http://schemas.microsoft.com/office/drawing/2014/main" id="{161FB1C2-A4B1-4D2D-B362-96428E324652}"/>
              </a:ext>
            </a:extLst>
          </p:cNvPr>
          <p:cNvPicPr>
            <a:picLocks noChangeAspect="1"/>
          </p:cNvPicPr>
          <p:nvPr/>
        </p:nvPicPr>
        <p:blipFill>
          <a:blip r:embed="rId2"/>
          <a:stretch>
            <a:fillRect/>
          </a:stretch>
        </p:blipFill>
        <p:spPr>
          <a:xfrm>
            <a:off x="1150407" y="3287431"/>
            <a:ext cx="4432850" cy="3019879"/>
          </a:xfrm>
          <a:prstGeom prst="rect">
            <a:avLst/>
          </a:prstGeom>
        </p:spPr>
      </p:pic>
      <p:pic>
        <p:nvPicPr>
          <p:cNvPr id="5" name="Picture 4" descr="A group of people that are standing in the snow&#10;&#10;Description automatically generated">
            <a:extLst>
              <a:ext uri="{FF2B5EF4-FFF2-40B4-BE49-F238E27FC236}">
                <a16:creationId xmlns:a16="http://schemas.microsoft.com/office/drawing/2014/main" id="{C22621E2-DC98-4B07-B431-DBC3EB0ED2B1}"/>
              </a:ext>
            </a:extLst>
          </p:cNvPr>
          <p:cNvPicPr>
            <a:picLocks noChangeAspect="1"/>
          </p:cNvPicPr>
          <p:nvPr/>
        </p:nvPicPr>
        <p:blipFill>
          <a:blip r:embed="rId3"/>
          <a:stretch>
            <a:fillRect/>
          </a:stretch>
        </p:blipFill>
        <p:spPr>
          <a:xfrm>
            <a:off x="4569115" y="-344340"/>
            <a:ext cx="6837093" cy="3845865"/>
          </a:xfrm>
          <a:prstGeom prst="rect">
            <a:avLst/>
          </a:prstGeom>
        </p:spPr>
      </p:pic>
      <p:sp>
        <p:nvSpPr>
          <p:cNvPr id="12" name="CuadroTexto 11"/>
          <p:cNvSpPr txBox="1"/>
          <p:nvPr/>
        </p:nvSpPr>
        <p:spPr>
          <a:xfrm>
            <a:off x="1368766" y="3013779"/>
            <a:ext cx="3445657" cy="243143"/>
          </a:xfrm>
          <a:prstGeom prst="rect">
            <a:avLst/>
          </a:prstGeom>
          <a:noFill/>
        </p:spPr>
        <p:txBody>
          <a:bodyPr wrap="square" rtlCol="0">
            <a:spAutoFit/>
          </a:bodyPr>
          <a:lstStyle/>
          <a:p>
            <a:r>
              <a:rPr lang="es-ES_tradnl" sz="980" dirty="0"/>
              <a:t>CROQUIS EXTERIOR VISTA DE PAJARO</a:t>
            </a:r>
          </a:p>
        </p:txBody>
      </p:sp>
      <p:sp>
        <p:nvSpPr>
          <p:cNvPr id="14" name="CuadroTexto 13"/>
          <p:cNvSpPr txBox="1"/>
          <p:nvPr/>
        </p:nvSpPr>
        <p:spPr>
          <a:xfrm>
            <a:off x="1449762" y="6158023"/>
            <a:ext cx="2550664" cy="243143"/>
          </a:xfrm>
          <a:prstGeom prst="rect">
            <a:avLst/>
          </a:prstGeom>
          <a:noFill/>
        </p:spPr>
        <p:txBody>
          <a:bodyPr wrap="square" rtlCol="0">
            <a:spAutoFit/>
          </a:bodyPr>
          <a:lstStyle/>
          <a:p>
            <a:r>
              <a:rPr lang="es-ES_tradnl" sz="980"/>
              <a:t>CROQUIS DESDE EL CLUB</a:t>
            </a:r>
            <a:endParaRPr lang="es-ES_tradnl" sz="980" dirty="0"/>
          </a:p>
        </p:txBody>
      </p:sp>
      <p:pic>
        <p:nvPicPr>
          <p:cNvPr id="2" name="Picture 1">
            <a:extLst>
              <a:ext uri="{FF2B5EF4-FFF2-40B4-BE49-F238E27FC236}">
                <a16:creationId xmlns:a16="http://schemas.microsoft.com/office/drawing/2014/main" id="{D6C7E57F-9E31-421F-815F-BAB82D5F2737}"/>
              </a:ext>
            </a:extLst>
          </p:cNvPr>
          <p:cNvPicPr>
            <a:picLocks noChangeAspect="1"/>
          </p:cNvPicPr>
          <p:nvPr/>
        </p:nvPicPr>
        <p:blipFill>
          <a:blip r:embed="rId4"/>
          <a:stretch>
            <a:fillRect/>
          </a:stretch>
        </p:blipFill>
        <p:spPr>
          <a:xfrm>
            <a:off x="1267026" y="6561284"/>
            <a:ext cx="2253660" cy="247831"/>
          </a:xfrm>
          <a:prstGeom prst="rect">
            <a:avLst/>
          </a:prstGeom>
        </p:spPr>
      </p:pic>
      <p:sp>
        <p:nvSpPr>
          <p:cNvPr id="25" name="CuadroTexto 12">
            <a:extLst>
              <a:ext uri="{FF2B5EF4-FFF2-40B4-BE49-F238E27FC236}">
                <a16:creationId xmlns:a16="http://schemas.microsoft.com/office/drawing/2014/main" id="{10C740CB-E81D-43F1-ADDA-40973FB8E50A}"/>
              </a:ext>
            </a:extLst>
          </p:cNvPr>
          <p:cNvSpPr txBox="1"/>
          <p:nvPr/>
        </p:nvSpPr>
        <p:spPr>
          <a:xfrm>
            <a:off x="5799569" y="2995042"/>
            <a:ext cx="2188093" cy="243143"/>
          </a:xfrm>
          <a:prstGeom prst="rect">
            <a:avLst/>
          </a:prstGeom>
          <a:noFill/>
        </p:spPr>
        <p:txBody>
          <a:bodyPr wrap="square" rtlCol="0">
            <a:spAutoFit/>
          </a:bodyPr>
          <a:lstStyle/>
          <a:p>
            <a:r>
              <a:rPr lang="es-ES_tradnl" sz="980" dirty="0"/>
              <a:t>CROQUIS DEL ACCESO</a:t>
            </a:r>
          </a:p>
        </p:txBody>
      </p:sp>
      <p:sp>
        <p:nvSpPr>
          <p:cNvPr id="27" name="CuadroTexto 14">
            <a:extLst>
              <a:ext uri="{FF2B5EF4-FFF2-40B4-BE49-F238E27FC236}">
                <a16:creationId xmlns:a16="http://schemas.microsoft.com/office/drawing/2014/main" id="{54F75336-F4A6-402A-882D-D35865E19669}"/>
              </a:ext>
            </a:extLst>
          </p:cNvPr>
          <p:cNvSpPr txBox="1"/>
          <p:nvPr/>
        </p:nvSpPr>
        <p:spPr>
          <a:xfrm>
            <a:off x="5725194" y="6241854"/>
            <a:ext cx="1618848" cy="243143"/>
          </a:xfrm>
          <a:prstGeom prst="rect">
            <a:avLst/>
          </a:prstGeom>
          <a:noFill/>
        </p:spPr>
        <p:txBody>
          <a:bodyPr wrap="square" rtlCol="0">
            <a:spAutoFit/>
          </a:bodyPr>
          <a:lstStyle/>
          <a:p>
            <a:r>
              <a:rPr lang="es-ES_tradnl" sz="980" dirty="0"/>
              <a:t>CROQUIS INTEROR</a:t>
            </a:r>
          </a:p>
        </p:txBody>
      </p:sp>
      <p:sp>
        <p:nvSpPr>
          <p:cNvPr id="29" name="Rectangle 28">
            <a:extLst>
              <a:ext uri="{FF2B5EF4-FFF2-40B4-BE49-F238E27FC236}">
                <a16:creationId xmlns:a16="http://schemas.microsoft.com/office/drawing/2014/main" id="{B49786EF-4EF5-47BD-BD74-7EA013B0B896}"/>
              </a:ext>
            </a:extLst>
          </p:cNvPr>
          <p:cNvSpPr/>
          <p:nvPr/>
        </p:nvSpPr>
        <p:spPr>
          <a:xfrm rot="16200000">
            <a:off x="10009834" y="5955622"/>
            <a:ext cx="1399375" cy="273602"/>
          </a:xfrm>
          <a:prstGeom prst="rect">
            <a:avLst/>
          </a:prstGeom>
          <a:no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sz="980"/>
          </a:p>
        </p:txBody>
      </p:sp>
      <p:sp>
        <p:nvSpPr>
          <p:cNvPr id="31" name="CuadroTexto 9">
            <a:extLst>
              <a:ext uri="{FF2B5EF4-FFF2-40B4-BE49-F238E27FC236}">
                <a16:creationId xmlns:a16="http://schemas.microsoft.com/office/drawing/2014/main" id="{49156629-B87D-4798-BAB5-37F8E68E99B8}"/>
              </a:ext>
            </a:extLst>
          </p:cNvPr>
          <p:cNvSpPr txBox="1"/>
          <p:nvPr/>
        </p:nvSpPr>
        <p:spPr>
          <a:xfrm rot="16200000">
            <a:off x="9741687" y="5691647"/>
            <a:ext cx="1935376" cy="259943"/>
          </a:xfrm>
          <a:prstGeom prst="rect">
            <a:avLst/>
          </a:prstGeom>
          <a:noFill/>
        </p:spPr>
        <p:txBody>
          <a:bodyPr wrap="square" rtlCol="0">
            <a:spAutoFit/>
          </a:bodyPr>
          <a:lstStyle/>
          <a:p>
            <a:r>
              <a:rPr lang="es-ES_tradnl" sz="1089" dirty="0">
                <a:latin typeface="Arial" panose="020B0604020202020204" pitchFamily="34" charset="0"/>
                <a:cs typeface="Arial" panose="020B0604020202020204" pitchFamily="34" charset="0"/>
              </a:rPr>
              <a:t>ARQUITECTURA 1B</a:t>
            </a:r>
          </a:p>
        </p:txBody>
      </p:sp>
      <p:sp>
        <p:nvSpPr>
          <p:cNvPr id="33" name="CuadroTexto 9">
            <a:extLst>
              <a:ext uri="{FF2B5EF4-FFF2-40B4-BE49-F238E27FC236}">
                <a16:creationId xmlns:a16="http://schemas.microsoft.com/office/drawing/2014/main" id="{1138CCED-DBC3-4E49-B1B2-D0FC3329F392}"/>
              </a:ext>
            </a:extLst>
          </p:cNvPr>
          <p:cNvSpPr txBox="1"/>
          <p:nvPr/>
        </p:nvSpPr>
        <p:spPr>
          <a:xfrm rot="16200000">
            <a:off x="9740709" y="4309135"/>
            <a:ext cx="1935376" cy="226216"/>
          </a:xfrm>
          <a:prstGeom prst="rect">
            <a:avLst/>
          </a:prstGeom>
          <a:noFill/>
        </p:spPr>
        <p:txBody>
          <a:bodyPr wrap="square" rtlCol="0">
            <a:spAutoFit/>
          </a:bodyPr>
          <a:lstStyle/>
          <a:p>
            <a:r>
              <a:rPr lang="es-ES_tradnl" sz="435" dirty="0">
                <a:latin typeface="Arial" panose="020B0604020202020204" pitchFamily="34" charset="0"/>
                <a:cs typeface="Arial" panose="020B0604020202020204" pitchFamily="34" charset="0"/>
              </a:rPr>
              <a:t>PROF. TITULAR DRA. ARQ. CECILIA MARENGO</a:t>
            </a:r>
          </a:p>
          <a:p>
            <a:r>
              <a:rPr lang="es-ES_tradnl" sz="435" dirty="0">
                <a:latin typeface="Arial" panose="020B0604020202020204" pitchFamily="34" charset="0"/>
                <a:cs typeface="Arial" panose="020B0604020202020204" pitchFamily="34" charset="0"/>
              </a:rPr>
              <a:t>PROF. ADJUNTA DRA. ARQ. MIRIAM LIBORIO</a:t>
            </a:r>
          </a:p>
        </p:txBody>
      </p:sp>
      <p:sp>
        <p:nvSpPr>
          <p:cNvPr id="35" name="CuadroTexto 9">
            <a:extLst>
              <a:ext uri="{FF2B5EF4-FFF2-40B4-BE49-F238E27FC236}">
                <a16:creationId xmlns:a16="http://schemas.microsoft.com/office/drawing/2014/main" id="{B1C0AED6-14E2-472B-AFAF-166791EBFE6C}"/>
              </a:ext>
            </a:extLst>
          </p:cNvPr>
          <p:cNvSpPr txBox="1"/>
          <p:nvPr/>
        </p:nvSpPr>
        <p:spPr>
          <a:xfrm rot="16200000">
            <a:off x="9744637" y="2968162"/>
            <a:ext cx="1935376" cy="226216"/>
          </a:xfrm>
          <a:prstGeom prst="rect">
            <a:avLst/>
          </a:prstGeom>
          <a:noFill/>
        </p:spPr>
        <p:txBody>
          <a:bodyPr wrap="square" rtlCol="0">
            <a:spAutoFit/>
          </a:bodyPr>
          <a:lstStyle/>
          <a:p>
            <a:r>
              <a:rPr lang="es-ES_tradnl" sz="435" dirty="0">
                <a:latin typeface="Arial" panose="020B0604020202020204" pitchFamily="34" charset="0"/>
                <a:cs typeface="Arial" panose="020B0604020202020204" pitchFamily="34" charset="0"/>
              </a:rPr>
              <a:t>PROF. ASISTENTE ARQ. ANDRES MARCELINO</a:t>
            </a:r>
          </a:p>
          <a:p>
            <a:r>
              <a:rPr lang="es-ES_tradnl" sz="435" dirty="0">
                <a:latin typeface="Arial" panose="020B0604020202020204" pitchFamily="34" charset="0"/>
                <a:cs typeface="Arial" panose="020B0604020202020204" pitchFamily="34" charset="0"/>
              </a:rPr>
              <a:t>ESTUDIANTE: RAUCH GONZALO</a:t>
            </a:r>
          </a:p>
        </p:txBody>
      </p:sp>
      <p:sp>
        <p:nvSpPr>
          <p:cNvPr id="37" name="CuadroTexto 9">
            <a:extLst>
              <a:ext uri="{FF2B5EF4-FFF2-40B4-BE49-F238E27FC236}">
                <a16:creationId xmlns:a16="http://schemas.microsoft.com/office/drawing/2014/main" id="{443EB2BD-C8AF-4C69-A9AA-3203DCD03536}"/>
              </a:ext>
            </a:extLst>
          </p:cNvPr>
          <p:cNvSpPr txBox="1"/>
          <p:nvPr/>
        </p:nvSpPr>
        <p:spPr>
          <a:xfrm rot="16200000">
            <a:off x="9330459" y="414340"/>
            <a:ext cx="2730229" cy="259943"/>
          </a:xfrm>
          <a:prstGeom prst="rect">
            <a:avLst/>
          </a:prstGeom>
          <a:noFill/>
        </p:spPr>
        <p:txBody>
          <a:bodyPr wrap="square" rtlCol="0">
            <a:spAutoFit/>
          </a:bodyPr>
          <a:lstStyle/>
          <a:p>
            <a:r>
              <a:rPr lang="es-ES_tradnl" sz="1089" dirty="0">
                <a:latin typeface="Arial" panose="020B0604020202020204" pitchFamily="34" charset="0"/>
                <a:cs typeface="Arial" panose="020B0604020202020204" pitchFamily="34" charset="0"/>
              </a:rPr>
              <a:t>CROQUIS</a:t>
            </a:r>
          </a:p>
        </p:txBody>
      </p:sp>
      <p:sp>
        <p:nvSpPr>
          <p:cNvPr id="39" name="Rectangle 38">
            <a:extLst>
              <a:ext uri="{FF2B5EF4-FFF2-40B4-BE49-F238E27FC236}">
                <a16:creationId xmlns:a16="http://schemas.microsoft.com/office/drawing/2014/main" id="{1838A360-A2E5-408D-9B9F-3675A62A1A9E}"/>
              </a:ext>
            </a:extLst>
          </p:cNvPr>
          <p:cNvSpPr/>
          <p:nvPr/>
        </p:nvSpPr>
        <p:spPr>
          <a:xfrm rot="16200000">
            <a:off x="10039035" y="4582644"/>
            <a:ext cx="1340973" cy="273602"/>
          </a:xfrm>
          <a:prstGeom prst="rect">
            <a:avLst/>
          </a:prstGeom>
          <a:no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sz="980"/>
          </a:p>
        </p:txBody>
      </p:sp>
      <p:sp>
        <p:nvSpPr>
          <p:cNvPr id="41" name="Rectangle 40">
            <a:extLst>
              <a:ext uri="{FF2B5EF4-FFF2-40B4-BE49-F238E27FC236}">
                <a16:creationId xmlns:a16="http://schemas.microsoft.com/office/drawing/2014/main" id="{90AB06FD-B83D-4B88-AAEE-B853E4ECAEAF}"/>
              </a:ext>
            </a:extLst>
          </p:cNvPr>
          <p:cNvSpPr/>
          <p:nvPr/>
        </p:nvSpPr>
        <p:spPr>
          <a:xfrm rot="16200000">
            <a:off x="10049557" y="3252192"/>
            <a:ext cx="1319929" cy="273602"/>
          </a:xfrm>
          <a:prstGeom prst="rect">
            <a:avLst/>
          </a:prstGeom>
          <a:no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sz="980"/>
          </a:p>
        </p:txBody>
      </p:sp>
      <p:sp>
        <p:nvSpPr>
          <p:cNvPr id="43" name="Rectangle 42">
            <a:extLst>
              <a:ext uri="{FF2B5EF4-FFF2-40B4-BE49-F238E27FC236}">
                <a16:creationId xmlns:a16="http://schemas.microsoft.com/office/drawing/2014/main" id="{67BEC68B-4C5C-421C-BAF7-4A21EC2AD844}"/>
              </a:ext>
            </a:extLst>
          </p:cNvPr>
          <p:cNvSpPr/>
          <p:nvPr/>
        </p:nvSpPr>
        <p:spPr>
          <a:xfrm rot="16200000">
            <a:off x="9379760" y="1263590"/>
            <a:ext cx="2657275" cy="273602"/>
          </a:xfrm>
          <a:prstGeom prst="rect">
            <a:avLst/>
          </a:prstGeom>
          <a:no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sz="980"/>
          </a:p>
        </p:txBody>
      </p:sp>
      <p:pic>
        <p:nvPicPr>
          <p:cNvPr id="6" name="Picture 5">
            <a:extLst>
              <a:ext uri="{FF2B5EF4-FFF2-40B4-BE49-F238E27FC236}">
                <a16:creationId xmlns:a16="http://schemas.microsoft.com/office/drawing/2014/main" id="{94E46E8F-8530-4FBF-AAA8-03E17D7753CF}"/>
              </a:ext>
            </a:extLst>
          </p:cNvPr>
          <p:cNvPicPr>
            <a:picLocks noChangeAspect="1"/>
          </p:cNvPicPr>
          <p:nvPr/>
        </p:nvPicPr>
        <p:blipFill>
          <a:blip r:embed="rId5"/>
          <a:stretch>
            <a:fillRect/>
          </a:stretch>
        </p:blipFill>
        <p:spPr>
          <a:xfrm>
            <a:off x="1321991" y="383040"/>
            <a:ext cx="4460260" cy="2518423"/>
          </a:xfrm>
          <a:prstGeom prst="rect">
            <a:avLst/>
          </a:prstGeom>
        </p:spPr>
      </p:pic>
      <p:pic>
        <p:nvPicPr>
          <p:cNvPr id="7" name="Picture 6">
            <a:extLst>
              <a:ext uri="{FF2B5EF4-FFF2-40B4-BE49-F238E27FC236}">
                <a16:creationId xmlns:a16="http://schemas.microsoft.com/office/drawing/2014/main" id="{37403DFD-E4E9-44AA-8D0F-6C17BF6CF2AF}"/>
              </a:ext>
            </a:extLst>
          </p:cNvPr>
          <p:cNvPicPr>
            <a:picLocks noChangeAspect="1"/>
          </p:cNvPicPr>
          <p:nvPr/>
        </p:nvPicPr>
        <p:blipFill>
          <a:blip r:embed="rId6"/>
          <a:stretch>
            <a:fillRect/>
          </a:stretch>
        </p:blipFill>
        <p:spPr>
          <a:xfrm>
            <a:off x="5746158" y="3215360"/>
            <a:ext cx="4393939" cy="3052497"/>
          </a:xfrm>
          <a:prstGeom prst="rect">
            <a:avLst/>
          </a:prstGeom>
        </p:spPr>
      </p:pic>
    </p:spTree>
    <p:extLst>
      <p:ext uri="{BB962C8B-B14F-4D97-AF65-F5344CB8AC3E}">
        <p14:creationId xmlns:p14="http://schemas.microsoft.com/office/powerpoint/2010/main" val="1629367717"/>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descr="A picture containing lit, large, clock, sign&#10;&#10;Description automatically generated">
            <a:extLst>
              <a:ext uri="{FF2B5EF4-FFF2-40B4-BE49-F238E27FC236}">
                <a16:creationId xmlns:a16="http://schemas.microsoft.com/office/drawing/2014/main" id="{ACF499EA-B52D-4BFC-BC82-73B7E2C20B6F}"/>
              </a:ext>
            </a:extLst>
          </p:cNvPr>
          <p:cNvPicPr>
            <a:picLocks noChangeAspect="1"/>
          </p:cNvPicPr>
          <p:nvPr/>
        </p:nvPicPr>
        <p:blipFill>
          <a:blip r:embed="rId2"/>
          <a:stretch>
            <a:fillRect/>
          </a:stretch>
        </p:blipFill>
        <p:spPr>
          <a:xfrm>
            <a:off x="-257131" y="2598464"/>
            <a:ext cx="6576697" cy="3699392"/>
          </a:xfrm>
          <a:prstGeom prst="rect">
            <a:avLst/>
          </a:prstGeom>
        </p:spPr>
      </p:pic>
      <p:pic>
        <p:nvPicPr>
          <p:cNvPr id="8" name="Picture 7">
            <a:extLst>
              <a:ext uri="{FF2B5EF4-FFF2-40B4-BE49-F238E27FC236}">
                <a16:creationId xmlns:a16="http://schemas.microsoft.com/office/drawing/2014/main" id="{B404CBBD-A1F0-43A4-AFA1-360F91CF3AAB}"/>
              </a:ext>
            </a:extLst>
          </p:cNvPr>
          <p:cNvPicPr>
            <a:picLocks noChangeAspect="1"/>
          </p:cNvPicPr>
          <p:nvPr/>
        </p:nvPicPr>
        <p:blipFill>
          <a:blip r:embed="rId3">
            <a:extLst>
              <a:ext uri="{BEBA8EAE-BF5A-486C-A8C5-ECC9F3942E4B}">
                <a14:imgProps xmlns:a14="http://schemas.microsoft.com/office/drawing/2010/main">
                  <a14:imgLayer r:embed="rId4">
                    <a14:imgEffect>
                      <a14:saturation sat="66000"/>
                    </a14:imgEffect>
                  </a14:imgLayer>
                </a14:imgProps>
              </a:ext>
            </a:extLst>
          </a:blip>
          <a:stretch>
            <a:fillRect/>
          </a:stretch>
        </p:blipFill>
        <p:spPr>
          <a:xfrm>
            <a:off x="6231792" y="130446"/>
            <a:ext cx="4613407" cy="2595041"/>
          </a:xfrm>
          <a:prstGeom prst="rect">
            <a:avLst/>
          </a:prstGeom>
        </p:spPr>
      </p:pic>
      <p:sp>
        <p:nvSpPr>
          <p:cNvPr id="12" name="CuadroTexto 11"/>
          <p:cNvSpPr txBox="1"/>
          <p:nvPr/>
        </p:nvSpPr>
        <p:spPr>
          <a:xfrm>
            <a:off x="1417286" y="2627264"/>
            <a:ext cx="2745995" cy="243143"/>
          </a:xfrm>
          <a:prstGeom prst="rect">
            <a:avLst/>
          </a:prstGeom>
          <a:noFill/>
        </p:spPr>
        <p:txBody>
          <a:bodyPr wrap="square" rtlCol="0">
            <a:spAutoFit/>
          </a:bodyPr>
          <a:lstStyle/>
          <a:p>
            <a:r>
              <a:rPr lang="es-ES_tradnl" sz="980" dirty="0"/>
              <a:t> VISTA SUPERIOR </a:t>
            </a:r>
          </a:p>
        </p:txBody>
      </p:sp>
      <p:sp>
        <p:nvSpPr>
          <p:cNvPr id="13" name="CuadroTexto 12"/>
          <p:cNvSpPr txBox="1"/>
          <p:nvPr/>
        </p:nvSpPr>
        <p:spPr>
          <a:xfrm>
            <a:off x="5995785" y="2627264"/>
            <a:ext cx="4248000" cy="243143"/>
          </a:xfrm>
          <a:prstGeom prst="rect">
            <a:avLst/>
          </a:prstGeom>
          <a:noFill/>
        </p:spPr>
        <p:txBody>
          <a:bodyPr wrap="square" rtlCol="0">
            <a:spAutoFit/>
          </a:bodyPr>
          <a:lstStyle/>
          <a:p>
            <a:r>
              <a:rPr lang="es-ES_tradnl" sz="980" dirty="0"/>
              <a:t>VISTA DESDE SITUACION SIGNIFICATIVA</a:t>
            </a:r>
          </a:p>
        </p:txBody>
      </p:sp>
      <p:sp>
        <p:nvSpPr>
          <p:cNvPr id="14" name="CuadroTexto 13"/>
          <p:cNvSpPr txBox="1"/>
          <p:nvPr/>
        </p:nvSpPr>
        <p:spPr>
          <a:xfrm>
            <a:off x="1322248" y="6049765"/>
            <a:ext cx="3091171" cy="243143"/>
          </a:xfrm>
          <a:prstGeom prst="rect">
            <a:avLst/>
          </a:prstGeom>
          <a:noFill/>
        </p:spPr>
        <p:txBody>
          <a:bodyPr wrap="square" rtlCol="0">
            <a:spAutoFit/>
          </a:bodyPr>
          <a:lstStyle/>
          <a:p>
            <a:r>
              <a:rPr lang="es-ES_tradnl" sz="980" dirty="0"/>
              <a:t>VISTA DESDE EL CLUB TELÉFONOS</a:t>
            </a:r>
          </a:p>
        </p:txBody>
      </p:sp>
      <p:sp>
        <p:nvSpPr>
          <p:cNvPr id="15" name="CuadroTexto 14"/>
          <p:cNvSpPr txBox="1"/>
          <p:nvPr/>
        </p:nvSpPr>
        <p:spPr>
          <a:xfrm>
            <a:off x="5995785" y="6049765"/>
            <a:ext cx="3433670" cy="243143"/>
          </a:xfrm>
          <a:prstGeom prst="rect">
            <a:avLst/>
          </a:prstGeom>
          <a:noFill/>
        </p:spPr>
        <p:txBody>
          <a:bodyPr wrap="square" rtlCol="0">
            <a:spAutoFit/>
          </a:bodyPr>
          <a:lstStyle/>
          <a:p>
            <a:r>
              <a:rPr lang="es-ES_tradnl" sz="980" dirty="0"/>
              <a:t>VISTA DESDE LA CALLE</a:t>
            </a:r>
          </a:p>
        </p:txBody>
      </p:sp>
      <p:sp>
        <p:nvSpPr>
          <p:cNvPr id="25" name="Rectangle 24">
            <a:extLst>
              <a:ext uri="{FF2B5EF4-FFF2-40B4-BE49-F238E27FC236}">
                <a16:creationId xmlns:a16="http://schemas.microsoft.com/office/drawing/2014/main" id="{05D1F2DA-DE65-45FC-B85E-8F5B4A6DE723}"/>
              </a:ext>
            </a:extLst>
          </p:cNvPr>
          <p:cNvSpPr/>
          <p:nvPr/>
        </p:nvSpPr>
        <p:spPr>
          <a:xfrm rot="16200000">
            <a:off x="10009834" y="5955622"/>
            <a:ext cx="1399375" cy="273602"/>
          </a:xfrm>
          <a:prstGeom prst="rect">
            <a:avLst/>
          </a:prstGeom>
          <a:no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sz="980"/>
          </a:p>
        </p:txBody>
      </p:sp>
      <p:sp>
        <p:nvSpPr>
          <p:cNvPr id="27" name="CuadroTexto 9">
            <a:extLst>
              <a:ext uri="{FF2B5EF4-FFF2-40B4-BE49-F238E27FC236}">
                <a16:creationId xmlns:a16="http://schemas.microsoft.com/office/drawing/2014/main" id="{BC4CA004-C356-43DE-81E0-81A19095CFC9}"/>
              </a:ext>
            </a:extLst>
          </p:cNvPr>
          <p:cNvSpPr txBox="1"/>
          <p:nvPr/>
        </p:nvSpPr>
        <p:spPr>
          <a:xfrm rot="16200000">
            <a:off x="9741687" y="5691647"/>
            <a:ext cx="1935376" cy="259943"/>
          </a:xfrm>
          <a:prstGeom prst="rect">
            <a:avLst/>
          </a:prstGeom>
          <a:noFill/>
        </p:spPr>
        <p:txBody>
          <a:bodyPr wrap="square" rtlCol="0">
            <a:spAutoFit/>
          </a:bodyPr>
          <a:lstStyle/>
          <a:p>
            <a:r>
              <a:rPr lang="es-ES_tradnl" sz="1089" dirty="0">
                <a:latin typeface="Arial" panose="020B0604020202020204" pitchFamily="34" charset="0"/>
                <a:cs typeface="Arial" panose="020B0604020202020204" pitchFamily="34" charset="0"/>
              </a:rPr>
              <a:t>ARQUITECTURA 1B</a:t>
            </a:r>
          </a:p>
        </p:txBody>
      </p:sp>
      <p:sp>
        <p:nvSpPr>
          <p:cNvPr id="29" name="CuadroTexto 9">
            <a:extLst>
              <a:ext uri="{FF2B5EF4-FFF2-40B4-BE49-F238E27FC236}">
                <a16:creationId xmlns:a16="http://schemas.microsoft.com/office/drawing/2014/main" id="{DD476223-66F5-49C0-AEBE-885C05EDD9A7}"/>
              </a:ext>
            </a:extLst>
          </p:cNvPr>
          <p:cNvSpPr txBox="1"/>
          <p:nvPr/>
        </p:nvSpPr>
        <p:spPr>
          <a:xfrm rot="16200000">
            <a:off x="9740709" y="4309135"/>
            <a:ext cx="1935376" cy="226216"/>
          </a:xfrm>
          <a:prstGeom prst="rect">
            <a:avLst/>
          </a:prstGeom>
          <a:noFill/>
        </p:spPr>
        <p:txBody>
          <a:bodyPr wrap="square" rtlCol="0">
            <a:spAutoFit/>
          </a:bodyPr>
          <a:lstStyle/>
          <a:p>
            <a:r>
              <a:rPr lang="es-ES_tradnl" sz="435" dirty="0">
                <a:latin typeface="Arial" panose="020B0604020202020204" pitchFamily="34" charset="0"/>
                <a:cs typeface="Arial" panose="020B0604020202020204" pitchFamily="34" charset="0"/>
              </a:rPr>
              <a:t>PROF. TITULAR DRA. ARQ. CECILIA MARENGO</a:t>
            </a:r>
          </a:p>
          <a:p>
            <a:r>
              <a:rPr lang="es-ES_tradnl" sz="435" dirty="0">
                <a:latin typeface="Arial" panose="020B0604020202020204" pitchFamily="34" charset="0"/>
                <a:cs typeface="Arial" panose="020B0604020202020204" pitchFamily="34" charset="0"/>
              </a:rPr>
              <a:t>PROF. ADJUNTA DRA. ARQ. MIRIAM LIBORIO</a:t>
            </a:r>
          </a:p>
        </p:txBody>
      </p:sp>
      <p:sp>
        <p:nvSpPr>
          <p:cNvPr id="31" name="CuadroTexto 9">
            <a:extLst>
              <a:ext uri="{FF2B5EF4-FFF2-40B4-BE49-F238E27FC236}">
                <a16:creationId xmlns:a16="http://schemas.microsoft.com/office/drawing/2014/main" id="{68FB7C6D-0F72-4FA7-840B-70E3F5B312C5}"/>
              </a:ext>
            </a:extLst>
          </p:cNvPr>
          <p:cNvSpPr txBox="1"/>
          <p:nvPr/>
        </p:nvSpPr>
        <p:spPr>
          <a:xfrm rot="16200000">
            <a:off x="9744637" y="2968162"/>
            <a:ext cx="1935376" cy="226216"/>
          </a:xfrm>
          <a:prstGeom prst="rect">
            <a:avLst/>
          </a:prstGeom>
          <a:noFill/>
        </p:spPr>
        <p:txBody>
          <a:bodyPr wrap="square" rtlCol="0">
            <a:spAutoFit/>
          </a:bodyPr>
          <a:lstStyle/>
          <a:p>
            <a:r>
              <a:rPr lang="es-ES_tradnl" sz="435" dirty="0">
                <a:latin typeface="Arial" panose="020B0604020202020204" pitchFamily="34" charset="0"/>
                <a:cs typeface="Arial" panose="020B0604020202020204" pitchFamily="34" charset="0"/>
              </a:rPr>
              <a:t>PROF. ASISTENTE ARQ. ANDRES MARCELINO</a:t>
            </a:r>
          </a:p>
          <a:p>
            <a:r>
              <a:rPr lang="es-ES_tradnl" sz="435" dirty="0">
                <a:latin typeface="Arial" panose="020B0604020202020204" pitchFamily="34" charset="0"/>
                <a:cs typeface="Arial" panose="020B0604020202020204" pitchFamily="34" charset="0"/>
              </a:rPr>
              <a:t>ESTUDIANTE: RAUCH GONZALO</a:t>
            </a:r>
          </a:p>
        </p:txBody>
      </p:sp>
      <p:sp>
        <p:nvSpPr>
          <p:cNvPr id="33" name="CuadroTexto 9">
            <a:extLst>
              <a:ext uri="{FF2B5EF4-FFF2-40B4-BE49-F238E27FC236}">
                <a16:creationId xmlns:a16="http://schemas.microsoft.com/office/drawing/2014/main" id="{6C5496E2-F605-40C3-A296-866B11C095C5}"/>
              </a:ext>
            </a:extLst>
          </p:cNvPr>
          <p:cNvSpPr txBox="1"/>
          <p:nvPr/>
        </p:nvSpPr>
        <p:spPr>
          <a:xfrm rot="16200000">
            <a:off x="9343283" y="743175"/>
            <a:ext cx="2730229" cy="259943"/>
          </a:xfrm>
          <a:prstGeom prst="rect">
            <a:avLst/>
          </a:prstGeom>
          <a:noFill/>
        </p:spPr>
        <p:txBody>
          <a:bodyPr wrap="square" rtlCol="0">
            <a:spAutoFit/>
          </a:bodyPr>
          <a:lstStyle/>
          <a:p>
            <a:r>
              <a:rPr lang="es-ES_tradnl" sz="1089" dirty="0">
                <a:latin typeface="Arial" panose="020B0604020202020204" pitchFamily="34" charset="0"/>
                <a:cs typeface="Arial" panose="020B0604020202020204" pitchFamily="34" charset="0"/>
              </a:rPr>
              <a:t>MAQUETA  ESC 1:100</a:t>
            </a:r>
          </a:p>
        </p:txBody>
      </p:sp>
      <p:sp>
        <p:nvSpPr>
          <p:cNvPr id="35" name="Rectangle 34">
            <a:extLst>
              <a:ext uri="{FF2B5EF4-FFF2-40B4-BE49-F238E27FC236}">
                <a16:creationId xmlns:a16="http://schemas.microsoft.com/office/drawing/2014/main" id="{4746C725-7830-4784-A899-21A741FCC09B}"/>
              </a:ext>
            </a:extLst>
          </p:cNvPr>
          <p:cNvSpPr/>
          <p:nvPr/>
        </p:nvSpPr>
        <p:spPr>
          <a:xfrm rot="16200000">
            <a:off x="10039035" y="4582644"/>
            <a:ext cx="1340973" cy="273602"/>
          </a:xfrm>
          <a:prstGeom prst="rect">
            <a:avLst/>
          </a:prstGeom>
          <a:no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sz="980"/>
          </a:p>
        </p:txBody>
      </p:sp>
      <p:sp>
        <p:nvSpPr>
          <p:cNvPr id="37" name="Rectangle 36">
            <a:extLst>
              <a:ext uri="{FF2B5EF4-FFF2-40B4-BE49-F238E27FC236}">
                <a16:creationId xmlns:a16="http://schemas.microsoft.com/office/drawing/2014/main" id="{65A91C67-4F42-4B6D-9663-D19A60FC8C81}"/>
              </a:ext>
            </a:extLst>
          </p:cNvPr>
          <p:cNvSpPr/>
          <p:nvPr/>
        </p:nvSpPr>
        <p:spPr>
          <a:xfrm rot="16200000">
            <a:off x="10049557" y="3252192"/>
            <a:ext cx="1319929" cy="273602"/>
          </a:xfrm>
          <a:prstGeom prst="rect">
            <a:avLst/>
          </a:prstGeom>
          <a:no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sz="980"/>
          </a:p>
        </p:txBody>
      </p:sp>
      <p:sp>
        <p:nvSpPr>
          <p:cNvPr id="39" name="Rectangle 38">
            <a:extLst>
              <a:ext uri="{FF2B5EF4-FFF2-40B4-BE49-F238E27FC236}">
                <a16:creationId xmlns:a16="http://schemas.microsoft.com/office/drawing/2014/main" id="{717FA10A-AAB3-4BF0-92EF-A96C2ACD6689}"/>
              </a:ext>
            </a:extLst>
          </p:cNvPr>
          <p:cNvSpPr/>
          <p:nvPr/>
        </p:nvSpPr>
        <p:spPr>
          <a:xfrm rot="16200000">
            <a:off x="9379760" y="1263590"/>
            <a:ext cx="2657275" cy="273602"/>
          </a:xfrm>
          <a:prstGeom prst="rect">
            <a:avLst/>
          </a:prstGeom>
          <a:no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sz="980"/>
          </a:p>
        </p:txBody>
      </p:sp>
      <p:pic>
        <p:nvPicPr>
          <p:cNvPr id="2" name="Picture 1">
            <a:extLst>
              <a:ext uri="{FF2B5EF4-FFF2-40B4-BE49-F238E27FC236}">
                <a16:creationId xmlns:a16="http://schemas.microsoft.com/office/drawing/2014/main" id="{94F55EC8-D23A-451A-8666-DEA9A9A62ED3}"/>
              </a:ext>
            </a:extLst>
          </p:cNvPr>
          <p:cNvPicPr>
            <a:picLocks noChangeAspect="1"/>
          </p:cNvPicPr>
          <p:nvPr/>
        </p:nvPicPr>
        <p:blipFill>
          <a:blip r:embed="rId5"/>
          <a:stretch>
            <a:fillRect/>
          </a:stretch>
        </p:blipFill>
        <p:spPr>
          <a:xfrm>
            <a:off x="1267026" y="6561284"/>
            <a:ext cx="2253660" cy="247831"/>
          </a:xfrm>
          <a:prstGeom prst="rect">
            <a:avLst/>
          </a:prstGeom>
        </p:spPr>
      </p:pic>
      <p:pic>
        <p:nvPicPr>
          <p:cNvPr id="5" name="Picture 4" descr="A close up of a sign&#10;&#10;Description automatically generated">
            <a:extLst>
              <a:ext uri="{FF2B5EF4-FFF2-40B4-BE49-F238E27FC236}">
                <a16:creationId xmlns:a16="http://schemas.microsoft.com/office/drawing/2014/main" id="{C974E4C5-BC7A-4C01-AF30-7A867BB96753}"/>
              </a:ext>
            </a:extLst>
          </p:cNvPr>
          <p:cNvPicPr>
            <a:picLocks noChangeAspect="1"/>
          </p:cNvPicPr>
          <p:nvPr/>
        </p:nvPicPr>
        <p:blipFill>
          <a:blip r:embed="rId6">
            <a:extLst>
              <a:ext uri="{BEBA8EAE-BF5A-486C-A8C5-ECC9F3942E4B}">
                <a14:imgProps xmlns:a14="http://schemas.microsoft.com/office/drawing/2010/main">
                  <a14:imgLayer r:embed="rId7">
                    <a14:imgEffect>
                      <a14:saturation sat="66000"/>
                    </a14:imgEffect>
                  </a14:imgLayer>
                </a14:imgProps>
              </a:ext>
            </a:extLst>
          </a:blip>
          <a:stretch>
            <a:fillRect/>
          </a:stretch>
        </p:blipFill>
        <p:spPr>
          <a:xfrm>
            <a:off x="235046" y="-491968"/>
            <a:ext cx="5935154" cy="3338524"/>
          </a:xfrm>
          <a:prstGeom prst="rect">
            <a:avLst/>
          </a:prstGeom>
        </p:spPr>
      </p:pic>
      <p:pic>
        <p:nvPicPr>
          <p:cNvPr id="10" name="Picture 9" descr="A picture containing diagram&#10;&#10;Description automatically generated">
            <a:extLst>
              <a:ext uri="{FF2B5EF4-FFF2-40B4-BE49-F238E27FC236}">
                <a16:creationId xmlns:a16="http://schemas.microsoft.com/office/drawing/2014/main" id="{193EE9E5-A897-45D3-AD06-6F279A321E92}"/>
              </a:ext>
            </a:extLst>
          </p:cNvPr>
          <p:cNvPicPr>
            <a:picLocks noChangeAspect="1"/>
          </p:cNvPicPr>
          <p:nvPr/>
        </p:nvPicPr>
        <p:blipFill>
          <a:blip r:embed="rId8"/>
          <a:stretch>
            <a:fillRect/>
          </a:stretch>
        </p:blipFill>
        <p:spPr>
          <a:xfrm>
            <a:off x="5231916" y="2808961"/>
            <a:ext cx="5338555" cy="3002938"/>
          </a:xfrm>
          <a:prstGeom prst="rect">
            <a:avLst/>
          </a:prstGeom>
        </p:spPr>
      </p:pic>
    </p:spTree>
    <p:extLst>
      <p:ext uri="{BB962C8B-B14F-4D97-AF65-F5344CB8AC3E}">
        <p14:creationId xmlns:p14="http://schemas.microsoft.com/office/powerpoint/2010/main" val="1167325261"/>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Marcador de contenido 3">
            <a:extLst>
              <a:ext uri="{FF2B5EF4-FFF2-40B4-BE49-F238E27FC236}">
                <a16:creationId xmlns:a16="http://schemas.microsoft.com/office/drawing/2014/main" id="{4816B78C-80E9-884A-A762-8274A8ACD66C}"/>
              </a:ext>
            </a:extLst>
          </p:cNvPr>
          <p:cNvPicPr>
            <a:picLocks noGrp="1" noChangeAspect="1"/>
          </p:cNvPicPr>
          <p:nvPr>
            <p:ph idx="1"/>
          </p:nvPr>
        </p:nvPicPr>
        <p:blipFill rotWithShape="1">
          <a:blip r:embed="rId2"/>
          <a:srcRect r="1" b="379"/>
          <a:stretch/>
        </p:blipFill>
        <p:spPr>
          <a:xfrm>
            <a:off x="1197254" y="1282"/>
            <a:ext cx="9797502" cy="6856718"/>
          </a:xfrm>
          <a:prstGeom prst="rect">
            <a:avLst/>
          </a:prstGeom>
        </p:spPr>
      </p:pic>
    </p:spTree>
    <p:extLst>
      <p:ext uri="{BB962C8B-B14F-4D97-AF65-F5344CB8AC3E}">
        <p14:creationId xmlns:p14="http://schemas.microsoft.com/office/powerpoint/2010/main" val="3633635048"/>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F3598826-BC20-DC40-9EBD-2C966035209C}"/>
              </a:ext>
            </a:extLst>
          </p:cNvPr>
          <p:cNvSpPr>
            <a:spLocks noGrp="1"/>
          </p:cNvSpPr>
          <p:nvPr>
            <p:ph type="title"/>
          </p:nvPr>
        </p:nvSpPr>
        <p:spPr/>
        <p:txBody>
          <a:bodyPr/>
          <a:lstStyle/>
          <a:p>
            <a:endParaRPr lang="es-AR"/>
          </a:p>
        </p:txBody>
      </p:sp>
      <p:sp>
        <p:nvSpPr>
          <p:cNvPr id="3" name="Marcador de contenido 2">
            <a:extLst>
              <a:ext uri="{FF2B5EF4-FFF2-40B4-BE49-F238E27FC236}">
                <a16:creationId xmlns:a16="http://schemas.microsoft.com/office/drawing/2014/main" id="{2741A3B1-C739-7D43-9E4C-D420DAABD36E}"/>
              </a:ext>
            </a:extLst>
          </p:cNvPr>
          <p:cNvSpPr>
            <a:spLocks noGrp="1"/>
          </p:cNvSpPr>
          <p:nvPr>
            <p:ph idx="1"/>
          </p:nvPr>
        </p:nvSpPr>
        <p:spPr/>
        <p:txBody>
          <a:bodyPr/>
          <a:lstStyle/>
          <a:p>
            <a:endParaRPr lang="es-AR"/>
          </a:p>
        </p:txBody>
      </p:sp>
      <p:pic>
        <p:nvPicPr>
          <p:cNvPr id="4" name="Imagen 3">
            <a:extLst>
              <a:ext uri="{FF2B5EF4-FFF2-40B4-BE49-F238E27FC236}">
                <a16:creationId xmlns:a16="http://schemas.microsoft.com/office/drawing/2014/main" id="{87FA0C1C-C3D6-1F4A-82CD-D92A7812904C}"/>
              </a:ext>
            </a:extLst>
          </p:cNvPr>
          <p:cNvPicPr>
            <a:picLocks noChangeAspect="1"/>
          </p:cNvPicPr>
          <p:nvPr/>
        </p:nvPicPr>
        <p:blipFill>
          <a:blip r:embed="rId2"/>
          <a:stretch>
            <a:fillRect/>
          </a:stretch>
        </p:blipFill>
        <p:spPr>
          <a:xfrm>
            <a:off x="1197244" y="0"/>
            <a:ext cx="9797513" cy="6849956"/>
          </a:xfrm>
          <a:prstGeom prst="rect">
            <a:avLst/>
          </a:prstGeom>
        </p:spPr>
      </p:pic>
    </p:spTree>
    <p:extLst>
      <p:ext uri="{BB962C8B-B14F-4D97-AF65-F5344CB8AC3E}">
        <p14:creationId xmlns:p14="http://schemas.microsoft.com/office/powerpoint/2010/main" val="377124437"/>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Marcador de contenido 3">
            <a:extLst>
              <a:ext uri="{FF2B5EF4-FFF2-40B4-BE49-F238E27FC236}">
                <a16:creationId xmlns:a16="http://schemas.microsoft.com/office/drawing/2014/main" id="{D6725113-4B68-1946-8950-1D34B5678691}"/>
              </a:ext>
            </a:extLst>
          </p:cNvPr>
          <p:cNvPicPr>
            <a:picLocks noGrp="1" noChangeAspect="1"/>
          </p:cNvPicPr>
          <p:nvPr>
            <p:ph idx="1"/>
          </p:nvPr>
        </p:nvPicPr>
        <p:blipFill rotWithShape="1">
          <a:blip r:embed="rId2"/>
          <a:srcRect r="4980" b="1"/>
          <a:stretch/>
        </p:blipFill>
        <p:spPr>
          <a:xfrm>
            <a:off x="1197254" y="1282"/>
            <a:ext cx="9797502" cy="6856718"/>
          </a:xfrm>
          <a:prstGeom prst="rect">
            <a:avLst/>
          </a:prstGeom>
        </p:spPr>
      </p:pic>
    </p:spTree>
    <p:extLst>
      <p:ext uri="{BB962C8B-B14F-4D97-AF65-F5344CB8AC3E}">
        <p14:creationId xmlns:p14="http://schemas.microsoft.com/office/powerpoint/2010/main" val="4170182608"/>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2DDF5972-3D09-534B-AC60-FA79171B341E}"/>
              </a:ext>
            </a:extLst>
          </p:cNvPr>
          <p:cNvSpPr>
            <a:spLocks noGrp="1"/>
          </p:cNvSpPr>
          <p:nvPr>
            <p:ph type="title"/>
          </p:nvPr>
        </p:nvSpPr>
        <p:spPr/>
        <p:txBody>
          <a:bodyPr/>
          <a:lstStyle/>
          <a:p>
            <a:endParaRPr lang="es-AR"/>
          </a:p>
        </p:txBody>
      </p:sp>
      <p:sp>
        <p:nvSpPr>
          <p:cNvPr id="3" name="Marcador de contenido 2">
            <a:extLst>
              <a:ext uri="{FF2B5EF4-FFF2-40B4-BE49-F238E27FC236}">
                <a16:creationId xmlns:a16="http://schemas.microsoft.com/office/drawing/2014/main" id="{3371FFAB-E0AF-4D4E-900C-DEEC931D6720}"/>
              </a:ext>
            </a:extLst>
          </p:cNvPr>
          <p:cNvSpPr>
            <a:spLocks noGrp="1"/>
          </p:cNvSpPr>
          <p:nvPr>
            <p:ph idx="1"/>
          </p:nvPr>
        </p:nvSpPr>
        <p:spPr/>
        <p:txBody>
          <a:bodyPr/>
          <a:lstStyle/>
          <a:p>
            <a:endParaRPr lang="es-AR"/>
          </a:p>
        </p:txBody>
      </p:sp>
      <p:pic>
        <p:nvPicPr>
          <p:cNvPr id="4" name="Imagen 3">
            <a:extLst>
              <a:ext uri="{FF2B5EF4-FFF2-40B4-BE49-F238E27FC236}">
                <a16:creationId xmlns:a16="http://schemas.microsoft.com/office/drawing/2014/main" id="{2FF4F739-06B3-AE4D-B0D6-9F18E0D224CB}"/>
              </a:ext>
            </a:extLst>
          </p:cNvPr>
          <p:cNvPicPr>
            <a:picLocks noChangeAspect="1"/>
          </p:cNvPicPr>
          <p:nvPr/>
        </p:nvPicPr>
        <p:blipFill>
          <a:blip r:embed="rId2"/>
          <a:stretch>
            <a:fillRect/>
          </a:stretch>
        </p:blipFill>
        <p:spPr>
          <a:xfrm>
            <a:off x="1197244" y="0"/>
            <a:ext cx="9855123" cy="6858000"/>
          </a:xfrm>
          <a:prstGeom prst="rect">
            <a:avLst/>
          </a:prstGeom>
        </p:spPr>
      </p:pic>
    </p:spTree>
    <p:extLst>
      <p:ext uri="{BB962C8B-B14F-4D97-AF65-F5344CB8AC3E}">
        <p14:creationId xmlns:p14="http://schemas.microsoft.com/office/powerpoint/2010/main" val="2778853090"/>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947041F5-0FBD-6B47-94D9-E9548C1AE144}"/>
              </a:ext>
            </a:extLst>
          </p:cNvPr>
          <p:cNvSpPr>
            <a:spLocks noGrp="1"/>
          </p:cNvSpPr>
          <p:nvPr>
            <p:ph type="title"/>
          </p:nvPr>
        </p:nvSpPr>
        <p:spPr/>
        <p:txBody>
          <a:bodyPr/>
          <a:lstStyle/>
          <a:p>
            <a:endParaRPr lang="es-AR"/>
          </a:p>
        </p:txBody>
      </p:sp>
      <p:sp>
        <p:nvSpPr>
          <p:cNvPr id="3" name="Marcador de contenido 2">
            <a:extLst>
              <a:ext uri="{FF2B5EF4-FFF2-40B4-BE49-F238E27FC236}">
                <a16:creationId xmlns:a16="http://schemas.microsoft.com/office/drawing/2014/main" id="{EC6978C3-39BE-8449-841E-B199452FC0E5}"/>
              </a:ext>
            </a:extLst>
          </p:cNvPr>
          <p:cNvSpPr>
            <a:spLocks noGrp="1"/>
          </p:cNvSpPr>
          <p:nvPr>
            <p:ph idx="1"/>
          </p:nvPr>
        </p:nvSpPr>
        <p:spPr/>
        <p:txBody>
          <a:bodyPr/>
          <a:lstStyle/>
          <a:p>
            <a:endParaRPr lang="es-AR"/>
          </a:p>
        </p:txBody>
      </p:sp>
      <p:pic>
        <p:nvPicPr>
          <p:cNvPr id="4" name="Imagen 3">
            <a:extLst>
              <a:ext uri="{FF2B5EF4-FFF2-40B4-BE49-F238E27FC236}">
                <a16:creationId xmlns:a16="http://schemas.microsoft.com/office/drawing/2014/main" id="{DF7B64E7-570A-E543-ABFB-4B0CAD031535}"/>
              </a:ext>
            </a:extLst>
          </p:cNvPr>
          <p:cNvPicPr>
            <a:picLocks noChangeAspect="1"/>
          </p:cNvPicPr>
          <p:nvPr/>
        </p:nvPicPr>
        <p:blipFill>
          <a:blip r:embed="rId2"/>
          <a:stretch>
            <a:fillRect/>
          </a:stretch>
        </p:blipFill>
        <p:spPr>
          <a:xfrm>
            <a:off x="1197244" y="0"/>
            <a:ext cx="9797513" cy="6869640"/>
          </a:xfrm>
          <a:prstGeom prst="rect">
            <a:avLst/>
          </a:prstGeom>
        </p:spPr>
      </p:pic>
    </p:spTree>
    <p:extLst>
      <p:ext uri="{BB962C8B-B14F-4D97-AF65-F5344CB8AC3E}">
        <p14:creationId xmlns:p14="http://schemas.microsoft.com/office/powerpoint/2010/main" val="857532764"/>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6793AC2B-9DA5-BF4B-8758-8C2A602B6FCA}"/>
              </a:ext>
            </a:extLst>
          </p:cNvPr>
          <p:cNvSpPr>
            <a:spLocks noGrp="1"/>
          </p:cNvSpPr>
          <p:nvPr>
            <p:ph type="title"/>
          </p:nvPr>
        </p:nvSpPr>
        <p:spPr/>
        <p:txBody>
          <a:bodyPr/>
          <a:lstStyle/>
          <a:p>
            <a:endParaRPr lang="es-AR"/>
          </a:p>
        </p:txBody>
      </p:sp>
      <p:sp>
        <p:nvSpPr>
          <p:cNvPr id="3" name="Marcador de contenido 2">
            <a:extLst>
              <a:ext uri="{FF2B5EF4-FFF2-40B4-BE49-F238E27FC236}">
                <a16:creationId xmlns:a16="http://schemas.microsoft.com/office/drawing/2014/main" id="{DAFE18F1-CE73-9348-8BD8-00B4AB120A15}"/>
              </a:ext>
            </a:extLst>
          </p:cNvPr>
          <p:cNvSpPr>
            <a:spLocks noGrp="1"/>
          </p:cNvSpPr>
          <p:nvPr>
            <p:ph idx="1"/>
          </p:nvPr>
        </p:nvSpPr>
        <p:spPr/>
        <p:txBody>
          <a:bodyPr/>
          <a:lstStyle/>
          <a:p>
            <a:endParaRPr lang="es-AR"/>
          </a:p>
        </p:txBody>
      </p:sp>
      <p:pic>
        <p:nvPicPr>
          <p:cNvPr id="4" name="Imagen 3">
            <a:extLst>
              <a:ext uri="{FF2B5EF4-FFF2-40B4-BE49-F238E27FC236}">
                <a16:creationId xmlns:a16="http://schemas.microsoft.com/office/drawing/2014/main" id="{BC2CD962-DE61-9546-AFA6-4714B22B52E8}"/>
              </a:ext>
            </a:extLst>
          </p:cNvPr>
          <p:cNvPicPr>
            <a:picLocks noChangeAspect="1"/>
          </p:cNvPicPr>
          <p:nvPr/>
        </p:nvPicPr>
        <p:blipFill>
          <a:blip r:embed="rId2"/>
          <a:stretch>
            <a:fillRect/>
          </a:stretch>
        </p:blipFill>
        <p:spPr>
          <a:xfrm>
            <a:off x="1197243" y="0"/>
            <a:ext cx="9795666" cy="6858000"/>
          </a:xfrm>
          <a:prstGeom prst="rect">
            <a:avLst/>
          </a:prstGeom>
        </p:spPr>
      </p:pic>
    </p:spTree>
    <p:extLst>
      <p:ext uri="{BB962C8B-B14F-4D97-AF65-F5344CB8AC3E}">
        <p14:creationId xmlns:p14="http://schemas.microsoft.com/office/powerpoint/2010/main" val="3168694833"/>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uadroTexto 4">
            <a:extLst>
              <a:ext uri="{FF2B5EF4-FFF2-40B4-BE49-F238E27FC236}">
                <a16:creationId xmlns:a16="http://schemas.microsoft.com/office/drawing/2014/main" id="{1DE70972-0612-A8F3-7147-1C666B8679F4}"/>
              </a:ext>
            </a:extLst>
          </p:cNvPr>
          <p:cNvSpPr txBox="1"/>
          <p:nvPr/>
        </p:nvSpPr>
        <p:spPr>
          <a:xfrm>
            <a:off x="509992" y="1398283"/>
            <a:ext cx="10901083" cy="4615431"/>
          </a:xfrm>
          <a:prstGeom prst="rect">
            <a:avLst/>
          </a:prstGeom>
          <a:noFill/>
        </p:spPr>
        <p:txBody>
          <a:bodyPr wrap="square">
            <a:spAutoFit/>
          </a:bodyPr>
          <a:lstStyle/>
          <a:p>
            <a:pPr>
              <a:lnSpc>
                <a:spcPct val="115000"/>
              </a:lnSpc>
              <a:buNone/>
            </a:pPr>
            <a:r>
              <a:rPr lang="es-AR" sz="3600" b="1" dirty="0">
                <a:solidFill>
                  <a:srgbClr val="FF0000"/>
                </a:solidFill>
                <a:effectLst/>
                <a:latin typeface="Calibri" panose="020F0502020204030204" pitchFamily="34" charset="0"/>
                <a:ea typeface="Times New Roman" panose="02020603050405020304" pitchFamily="18" charset="0"/>
                <a:cs typeface="Times New Roman" panose="02020603050405020304" pitchFamily="18" charset="0"/>
              </a:rPr>
              <a:t>PIEZAS GRÁFICAS PARA LA ENTREGA EN AULA VIRTUAL:</a:t>
            </a:r>
            <a:endParaRPr lang="es-AR" sz="3600" dirty="0">
              <a:solidFill>
                <a:srgbClr val="FF0000"/>
              </a:solidFill>
              <a:effectLst/>
              <a:latin typeface="Times New Roman" panose="02020603050405020304" pitchFamily="18" charset="0"/>
              <a:ea typeface="Times New Roman" panose="02020603050405020304" pitchFamily="18" charset="0"/>
            </a:endParaRPr>
          </a:p>
          <a:p>
            <a:pPr>
              <a:buNone/>
            </a:pPr>
            <a:endParaRPr lang="es-ES" sz="1800" dirty="0">
              <a:effectLst/>
              <a:latin typeface="Calibri" panose="020F0502020204030204" pitchFamily="34" charset="0"/>
              <a:ea typeface="Times New Roman" panose="02020603050405020304" pitchFamily="18" charset="0"/>
              <a:cs typeface="Times New Roman" panose="02020603050405020304" pitchFamily="18" charset="0"/>
            </a:endParaRPr>
          </a:p>
          <a:p>
            <a:pPr>
              <a:buNone/>
            </a:pPr>
            <a:endParaRPr lang="es-ES" dirty="0">
              <a:latin typeface="Calibri" panose="020F0502020204030204" pitchFamily="34" charset="0"/>
              <a:ea typeface="Times New Roman" panose="02020603050405020304" pitchFamily="18" charset="0"/>
              <a:cs typeface="Times New Roman" panose="02020603050405020304" pitchFamily="18" charset="0"/>
            </a:endParaRPr>
          </a:p>
          <a:p>
            <a:pPr>
              <a:buNone/>
            </a:pPr>
            <a:r>
              <a:rPr lang="es-ES" sz="1800" dirty="0">
                <a:effectLst/>
                <a:latin typeface="Calibri" panose="020F0502020204030204" pitchFamily="34" charset="0"/>
                <a:ea typeface="Times New Roman" panose="02020603050405020304" pitchFamily="18" charset="0"/>
                <a:cs typeface="Times New Roman" panose="02020603050405020304" pitchFamily="18" charset="0"/>
              </a:rPr>
              <a:t>- </a:t>
            </a:r>
            <a:r>
              <a:rPr lang="es-ES" sz="1800" b="1" dirty="0">
                <a:effectLst/>
                <a:latin typeface="Calibri" panose="020F0502020204030204" pitchFamily="34" charset="0"/>
                <a:ea typeface="Times New Roman" panose="02020603050405020304" pitchFamily="18" charset="0"/>
                <a:cs typeface="Times New Roman" panose="02020603050405020304" pitchFamily="18" charset="0"/>
              </a:rPr>
              <a:t>Diapositiva 1:</a:t>
            </a:r>
            <a:r>
              <a:rPr lang="es-ES" sz="1800" dirty="0">
                <a:effectLst/>
                <a:latin typeface="Calibri" panose="020F0502020204030204" pitchFamily="34" charset="0"/>
                <a:ea typeface="Times New Roman" panose="02020603050405020304" pitchFamily="18" charset="0"/>
                <a:cs typeface="Times New Roman" panose="02020603050405020304" pitchFamily="18" charset="0"/>
              </a:rPr>
              <a:t> Edición digital en JPG de la memoria Gráfico-Conceptual (en papel) que es requerida para la entrega en taller. </a:t>
            </a:r>
            <a:endParaRPr lang="es-AR" sz="1800" dirty="0">
              <a:effectLst/>
              <a:latin typeface="Times New Roman" panose="02020603050405020304" pitchFamily="18" charset="0"/>
              <a:ea typeface="Times New Roman" panose="02020603050405020304" pitchFamily="18" charset="0"/>
            </a:endParaRPr>
          </a:p>
          <a:p>
            <a:pPr>
              <a:buNone/>
            </a:pPr>
            <a:r>
              <a:rPr lang="es-ES" sz="1800" dirty="0">
                <a:effectLst/>
                <a:latin typeface="Calibri" panose="020F0502020204030204" pitchFamily="34" charset="0"/>
                <a:ea typeface="Times New Roman" panose="02020603050405020304" pitchFamily="18" charset="0"/>
                <a:cs typeface="Times New Roman" panose="02020603050405020304" pitchFamily="18" charset="0"/>
              </a:rPr>
              <a:t> </a:t>
            </a:r>
          </a:p>
          <a:p>
            <a:pPr>
              <a:buNone/>
            </a:pPr>
            <a:endParaRPr lang="es-ES" dirty="0">
              <a:latin typeface="Calibri" panose="020F0502020204030204" pitchFamily="34" charset="0"/>
              <a:ea typeface="Times New Roman" panose="02020603050405020304" pitchFamily="18" charset="0"/>
              <a:cs typeface="Times New Roman" panose="02020603050405020304" pitchFamily="18" charset="0"/>
            </a:endParaRPr>
          </a:p>
          <a:p>
            <a:pPr>
              <a:buNone/>
            </a:pPr>
            <a:endParaRPr lang="es-AR" sz="1800" dirty="0">
              <a:effectLst/>
              <a:latin typeface="Times New Roman" panose="02020603050405020304" pitchFamily="18" charset="0"/>
              <a:ea typeface="Times New Roman" panose="02020603050405020304" pitchFamily="18" charset="0"/>
            </a:endParaRPr>
          </a:p>
          <a:p>
            <a:pPr>
              <a:buNone/>
            </a:pPr>
            <a:r>
              <a:rPr lang="es-ES" sz="1800" b="1" dirty="0">
                <a:effectLst/>
                <a:latin typeface="Calibri" panose="020F0502020204030204" pitchFamily="34" charset="0"/>
                <a:ea typeface="Times New Roman" panose="02020603050405020304" pitchFamily="18" charset="0"/>
                <a:cs typeface="Times New Roman" panose="02020603050405020304" pitchFamily="18" charset="0"/>
              </a:rPr>
              <a:t>- Diapositiva 2: Lámina síntesis digitalizada en </a:t>
            </a:r>
            <a:r>
              <a:rPr lang="es-ES" sz="1800" b="1" dirty="0" err="1">
                <a:effectLst/>
                <a:latin typeface="Calibri" panose="020F0502020204030204" pitchFamily="34" charset="0"/>
                <a:ea typeface="Times New Roman" panose="02020603050405020304" pitchFamily="18" charset="0"/>
                <a:cs typeface="Times New Roman" panose="02020603050405020304" pitchFamily="18" charset="0"/>
              </a:rPr>
              <a:t>power</a:t>
            </a:r>
            <a:r>
              <a:rPr lang="es-ES" sz="1800" b="1" dirty="0">
                <a:effectLst/>
                <a:latin typeface="Calibri" panose="020F0502020204030204" pitchFamily="34" charset="0"/>
                <a:ea typeface="Times New Roman" panose="02020603050405020304" pitchFamily="18" charset="0"/>
                <a:cs typeface="Times New Roman" panose="02020603050405020304" pitchFamily="18" charset="0"/>
              </a:rPr>
              <a:t> </a:t>
            </a:r>
            <a:r>
              <a:rPr lang="es-ES" sz="1800" b="1" dirty="0" err="1">
                <a:effectLst/>
                <a:latin typeface="Calibri" panose="020F0502020204030204" pitchFamily="34" charset="0"/>
                <a:ea typeface="Times New Roman" panose="02020603050405020304" pitchFamily="18" charset="0"/>
                <a:cs typeface="Times New Roman" panose="02020603050405020304" pitchFamily="18" charset="0"/>
              </a:rPr>
              <a:t>point</a:t>
            </a:r>
            <a:r>
              <a:rPr lang="es-ES" sz="1800" b="1" dirty="0">
                <a:effectLst/>
                <a:latin typeface="Calibri" panose="020F0502020204030204" pitchFamily="34" charset="0"/>
                <a:ea typeface="Times New Roman" panose="02020603050405020304" pitchFamily="18" charset="0"/>
                <a:cs typeface="Times New Roman" panose="02020603050405020304" pitchFamily="18" charset="0"/>
              </a:rPr>
              <a:t> para la publicación en el Anuario 2025 de la Cátedra.</a:t>
            </a:r>
            <a:endParaRPr lang="es-AR" sz="1800" dirty="0">
              <a:effectLst/>
              <a:latin typeface="Times New Roman" panose="02020603050405020304" pitchFamily="18" charset="0"/>
              <a:ea typeface="Times New Roman" panose="02020603050405020304" pitchFamily="18" charset="0"/>
            </a:endParaRPr>
          </a:p>
          <a:p>
            <a:pPr>
              <a:buNone/>
            </a:pPr>
            <a:r>
              <a:rPr lang="es-ES" sz="1800" dirty="0">
                <a:effectLst/>
                <a:latin typeface="Calibri" panose="020F0502020204030204" pitchFamily="34" charset="0"/>
                <a:ea typeface="Times New Roman" panose="02020603050405020304" pitchFamily="18" charset="0"/>
                <a:cs typeface="Times New Roman" panose="02020603050405020304" pitchFamily="18" charset="0"/>
              </a:rPr>
              <a:t>Contiene la siguiente información:</a:t>
            </a:r>
            <a:endParaRPr lang="es-AR" sz="1800" dirty="0">
              <a:effectLst/>
              <a:latin typeface="Times New Roman" panose="02020603050405020304" pitchFamily="18" charset="0"/>
              <a:ea typeface="Times New Roman" panose="02020603050405020304" pitchFamily="18" charset="0"/>
            </a:endParaRPr>
          </a:p>
          <a:p>
            <a:pPr>
              <a:buNone/>
            </a:pPr>
            <a:r>
              <a:rPr lang="es-ES" sz="1800" dirty="0">
                <a:effectLst/>
                <a:latin typeface="Calibri" panose="020F0502020204030204" pitchFamily="34" charset="0"/>
                <a:ea typeface="Times New Roman" panose="02020603050405020304" pitchFamily="18" charset="0"/>
                <a:cs typeface="Times New Roman" panose="02020603050405020304" pitchFamily="18" charset="0"/>
              </a:rPr>
              <a:t>Una breve memoria descriptiva del proyecto (letra Calibri 11)</a:t>
            </a:r>
            <a:endParaRPr lang="es-AR" sz="1800" dirty="0">
              <a:effectLst/>
              <a:latin typeface="Times New Roman" panose="02020603050405020304" pitchFamily="18" charset="0"/>
              <a:ea typeface="Times New Roman" panose="02020603050405020304" pitchFamily="18" charset="0"/>
            </a:endParaRPr>
          </a:p>
          <a:p>
            <a:pPr marL="342900" lvl="0" indent="-342900">
              <a:lnSpc>
                <a:spcPct val="115000"/>
              </a:lnSpc>
              <a:buFont typeface="Calibri" panose="020F0502020204030204" pitchFamily="34" charset="0"/>
              <a:buChar char="-"/>
            </a:pPr>
            <a:r>
              <a:rPr lang="es-AR" sz="1600" dirty="0">
                <a:effectLst/>
                <a:latin typeface="Calibri" panose="020F0502020204030204" pitchFamily="34" charset="0"/>
                <a:ea typeface="Times New Roman" panose="02020603050405020304" pitchFamily="18" charset="0"/>
                <a:cs typeface="Times New Roman" panose="02020603050405020304" pitchFamily="18" charset="0"/>
              </a:rPr>
              <a:t>Al menos un croquis representativo de la propuesta.</a:t>
            </a:r>
          </a:p>
          <a:p>
            <a:pPr marL="342900" lvl="0" indent="-342900">
              <a:lnSpc>
                <a:spcPct val="115000"/>
              </a:lnSpc>
              <a:buFont typeface="Calibri" panose="020F0502020204030204" pitchFamily="34" charset="0"/>
              <a:buChar char="-"/>
            </a:pPr>
            <a:r>
              <a:rPr lang="es-AR" sz="1600" dirty="0">
                <a:effectLst/>
                <a:latin typeface="Calibri" panose="020F0502020204030204" pitchFamily="34" charset="0"/>
                <a:ea typeface="Times New Roman" panose="02020603050405020304" pitchFamily="18" charset="0"/>
                <a:cs typeface="Times New Roman" panose="02020603050405020304" pitchFamily="18" charset="0"/>
              </a:rPr>
              <a:t>La planta, una vista y un corte.</a:t>
            </a:r>
          </a:p>
          <a:p>
            <a:pPr marL="342900" lvl="0" indent="-342900">
              <a:lnSpc>
                <a:spcPct val="115000"/>
              </a:lnSpc>
              <a:buFont typeface="Calibri" panose="020F0502020204030204" pitchFamily="34" charset="0"/>
              <a:buChar char="-"/>
            </a:pPr>
            <a:r>
              <a:rPr lang="es-AR" sz="1600" dirty="0">
                <a:effectLst/>
                <a:latin typeface="Calibri" panose="020F0502020204030204" pitchFamily="34" charset="0"/>
                <a:ea typeface="Times New Roman" panose="02020603050405020304" pitchFamily="18" charset="0"/>
                <a:cs typeface="Times New Roman" panose="02020603050405020304" pitchFamily="18" charset="0"/>
              </a:rPr>
              <a:t>3 Fotos de las maquetas una en 1:200, otra en 1:100</a:t>
            </a:r>
            <a:r>
              <a:rPr lang="es-AR" sz="1600" b="1" dirty="0">
                <a:effectLst/>
                <a:latin typeface="Calibri" panose="020F0502020204030204" pitchFamily="34" charset="0"/>
                <a:ea typeface="Times New Roman" panose="02020603050405020304" pitchFamily="18" charset="0"/>
                <a:cs typeface="Times New Roman" panose="02020603050405020304" pitchFamily="18" charset="0"/>
              </a:rPr>
              <a:t> </a:t>
            </a:r>
            <a:r>
              <a:rPr lang="es-AR" sz="1600" dirty="0">
                <a:effectLst/>
                <a:latin typeface="Calibri" panose="020F0502020204030204" pitchFamily="34" charset="0"/>
                <a:ea typeface="Times New Roman" panose="02020603050405020304" pitchFamily="18" charset="0"/>
                <a:cs typeface="Times New Roman" panose="02020603050405020304" pitchFamily="18" charset="0"/>
              </a:rPr>
              <a:t>y finalmente en 1:50.</a:t>
            </a:r>
          </a:p>
          <a:p>
            <a:pPr marL="342900" lvl="0" indent="-342900">
              <a:lnSpc>
                <a:spcPct val="115000"/>
              </a:lnSpc>
              <a:spcAft>
                <a:spcPts val="1000"/>
              </a:spcAft>
              <a:buFont typeface="Calibri" panose="020F0502020204030204" pitchFamily="34" charset="0"/>
              <a:buChar char="-"/>
            </a:pPr>
            <a:r>
              <a:rPr lang="es-AR" sz="1600" dirty="0">
                <a:effectLst/>
                <a:latin typeface="Calibri" panose="020F0502020204030204" pitchFamily="34" charset="0"/>
                <a:ea typeface="Times New Roman" panose="02020603050405020304" pitchFamily="18" charset="0"/>
                <a:cs typeface="Times New Roman" panose="02020603050405020304" pitchFamily="18" charset="0"/>
              </a:rPr>
              <a:t>3 fotos de: Vista superior de la totalidad del proyecto; </a:t>
            </a:r>
          </a:p>
        </p:txBody>
      </p:sp>
    </p:spTree>
    <p:extLst>
      <p:ext uri="{BB962C8B-B14F-4D97-AF65-F5344CB8AC3E}">
        <p14:creationId xmlns:p14="http://schemas.microsoft.com/office/powerpoint/2010/main" val="1579250192"/>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4" name="Google Shape;84;p1"/>
          <p:cNvSpPr txBox="1">
            <a:spLocks noGrp="1"/>
          </p:cNvSpPr>
          <p:nvPr>
            <p:ph type="dt" idx="10"/>
          </p:nvPr>
        </p:nvSpPr>
        <p:spPr>
          <a:xfrm rot="-5400000">
            <a:off x="11083209" y="4550295"/>
            <a:ext cx="1592888" cy="391886"/>
          </a:xfrm>
          <a:prstGeom prst="rect">
            <a:avLst/>
          </a:prstGeom>
          <a:noFill/>
          <a:ln w="9525"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lvl="0" indent="0" algn="l" rtl="0">
              <a:spcBef>
                <a:spcPts val="0"/>
              </a:spcBef>
              <a:spcAft>
                <a:spcPts val="0"/>
              </a:spcAft>
              <a:buNone/>
            </a:pPr>
            <a:r>
              <a:rPr lang="en-US" sz="653" b="0" i="0" u="none" strike="noStrike" cap="none">
                <a:solidFill>
                  <a:srgbClr val="888888"/>
                </a:solidFill>
                <a:latin typeface="Calibri"/>
                <a:ea typeface="Calibri"/>
                <a:cs typeface="Calibri"/>
                <a:sym typeface="Calibri"/>
              </a:rPr>
              <a:t>Prof. Titular Dra. Arq. Cecilia Marengo</a:t>
            </a:r>
            <a:endParaRPr/>
          </a:p>
          <a:p>
            <a:pPr marL="0" lvl="0" indent="0" algn="l" rtl="0">
              <a:spcBef>
                <a:spcPts val="0"/>
              </a:spcBef>
              <a:spcAft>
                <a:spcPts val="0"/>
              </a:spcAft>
              <a:buNone/>
            </a:pPr>
            <a:r>
              <a:rPr lang="en-US" sz="653" b="0" i="0" u="none" strike="noStrike" cap="none">
                <a:solidFill>
                  <a:srgbClr val="888888"/>
                </a:solidFill>
                <a:latin typeface="Calibri"/>
                <a:ea typeface="Calibri"/>
                <a:cs typeface="Calibri"/>
                <a:sym typeface="Calibri"/>
              </a:rPr>
              <a:t>Prof. Adjunta Dra. Arq. Miriam Liborio</a:t>
            </a:r>
            <a:endParaRPr/>
          </a:p>
        </p:txBody>
      </p:sp>
      <p:sp>
        <p:nvSpPr>
          <p:cNvPr id="85" name="Google Shape;85;p1"/>
          <p:cNvSpPr txBox="1">
            <a:spLocks noGrp="1"/>
          </p:cNvSpPr>
          <p:nvPr>
            <p:ph type="ftr" idx="11"/>
          </p:nvPr>
        </p:nvSpPr>
        <p:spPr>
          <a:xfrm rot="-5400000">
            <a:off x="10888871" y="2763069"/>
            <a:ext cx="1981562" cy="391886"/>
          </a:xfrm>
          <a:prstGeom prst="rect">
            <a:avLst/>
          </a:prstGeom>
          <a:noFill/>
          <a:ln w="9525"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lvl="0" indent="0" algn="l" rtl="0">
              <a:spcBef>
                <a:spcPts val="0"/>
              </a:spcBef>
              <a:spcAft>
                <a:spcPts val="0"/>
              </a:spcAft>
              <a:buNone/>
            </a:pPr>
            <a:r>
              <a:rPr lang="en-US" sz="653" b="0" i="0" u="none" strike="noStrike" cap="none">
                <a:solidFill>
                  <a:srgbClr val="888888"/>
                </a:solidFill>
                <a:latin typeface="Calibri"/>
                <a:ea typeface="Calibri"/>
                <a:cs typeface="Calibri"/>
                <a:sym typeface="Calibri"/>
              </a:rPr>
              <a:t>Estudiante: Julian Maria Samira</a:t>
            </a:r>
            <a:endParaRPr sz="653" b="0" i="0" u="none" strike="noStrike" cap="none">
              <a:solidFill>
                <a:srgbClr val="888888"/>
              </a:solidFill>
              <a:latin typeface="Calibri"/>
              <a:ea typeface="Calibri"/>
              <a:cs typeface="Calibri"/>
              <a:sym typeface="Calibri"/>
            </a:endParaRPr>
          </a:p>
          <a:p>
            <a:pPr marL="0" lvl="0" indent="0" algn="l" rtl="0">
              <a:spcBef>
                <a:spcPts val="0"/>
              </a:spcBef>
              <a:spcAft>
                <a:spcPts val="0"/>
              </a:spcAft>
              <a:buNone/>
            </a:pPr>
            <a:r>
              <a:rPr lang="en-US" sz="653" b="0" i="0" u="none" strike="noStrike" cap="none">
                <a:solidFill>
                  <a:srgbClr val="888888"/>
                </a:solidFill>
                <a:latin typeface="Calibri"/>
                <a:ea typeface="Calibri"/>
                <a:cs typeface="Calibri"/>
                <a:sym typeface="Calibri"/>
              </a:rPr>
              <a:t>Profesor Asistente: Bonaiuto, Carla</a:t>
            </a:r>
            <a:endParaRPr sz="653" b="0" i="0" u="none" strike="noStrike" cap="none">
              <a:solidFill>
                <a:srgbClr val="888888"/>
              </a:solidFill>
              <a:latin typeface="Calibri"/>
              <a:ea typeface="Calibri"/>
              <a:cs typeface="Calibri"/>
              <a:sym typeface="Calibri"/>
            </a:endParaRPr>
          </a:p>
        </p:txBody>
      </p:sp>
      <p:sp>
        <p:nvSpPr>
          <p:cNvPr id="86" name="Google Shape;86;p1"/>
          <p:cNvSpPr txBox="1">
            <a:spLocks noGrp="1"/>
          </p:cNvSpPr>
          <p:nvPr>
            <p:ph type="sldNum" idx="12"/>
          </p:nvPr>
        </p:nvSpPr>
        <p:spPr>
          <a:xfrm rot="-5400000">
            <a:off x="10951543" y="847228"/>
            <a:ext cx="1850120" cy="391886"/>
          </a:xfrm>
          <a:prstGeom prst="rect">
            <a:avLst/>
          </a:prstGeom>
          <a:noFill/>
          <a:ln w="9525"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lvl="0" indent="0" algn="ctr" rtl="0">
              <a:spcBef>
                <a:spcPts val="0"/>
              </a:spcBef>
              <a:spcAft>
                <a:spcPts val="0"/>
              </a:spcAft>
              <a:buNone/>
            </a:pPr>
            <a:r>
              <a:rPr lang="en-US" sz="1524">
                <a:solidFill>
                  <a:schemeClr val="dk1"/>
                </a:solidFill>
              </a:rPr>
              <a:t>Entrega Final</a:t>
            </a:r>
            <a:endParaRPr/>
          </a:p>
        </p:txBody>
      </p:sp>
      <p:sp>
        <p:nvSpPr>
          <p:cNvPr id="87" name="Google Shape;87;p1"/>
          <p:cNvSpPr txBox="1"/>
          <p:nvPr/>
        </p:nvSpPr>
        <p:spPr>
          <a:xfrm rot="-5400000">
            <a:off x="11291733" y="5931608"/>
            <a:ext cx="1169739" cy="391886"/>
          </a:xfrm>
          <a:prstGeom prst="rect">
            <a:avLst/>
          </a:prstGeom>
          <a:noFill/>
          <a:ln w="9525" cap="flat" cmpd="sng">
            <a:solidFill>
              <a:schemeClr val="dk1"/>
            </a:solidFill>
            <a:prstDash val="solid"/>
            <a:round/>
            <a:headEnd type="none" w="sm" len="sm"/>
            <a:tailEnd type="none" w="sm" len="sm"/>
          </a:ln>
        </p:spPr>
        <p:txBody>
          <a:bodyPr spcFirstLastPara="1" wrap="square" lIns="49750" tIns="24875" rIns="49750" bIns="24875" anchor="ctr" anchorCtr="0">
            <a:noAutofit/>
          </a:bodyPr>
          <a:lstStyle/>
          <a:p>
            <a:pPr marL="0" marR="0" lvl="0" indent="0" algn="l" rtl="0">
              <a:spcBef>
                <a:spcPts val="0"/>
              </a:spcBef>
              <a:spcAft>
                <a:spcPts val="0"/>
              </a:spcAft>
              <a:buNone/>
            </a:pPr>
            <a:r>
              <a:rPr lang="en-US" sz="980" b="1" i="0" u="none" strike="noStrike" cap="none">
                <a:solidFill>
                  <a:srgbClr val="888888"/>
                </a:solidFill>
                <a:latin typeface="Calibri"/>
                <a:ea typeface="Calibri"/>
                <a:cs typeface="Calibri"/>
                <a:sym typeface="Calibri"/>
              </a:rPr>
              <a:t>ARQUITECTURA I B</a:t>
            </a:r>
            <a:endParaRPr/>
          </a:p>
        </p:txBody>
      </p:sp>
      <p:sp>
        <p:nvSpPr>
          <p:cNvPr id="88" name="Google Shape;88;p1"/>
          <p:cNvSpPr txBox="1"/>
          <p:nvPr/>
        </p:nvSpPr>
        <p:spPr>
          <a:xfrm>
            <a:off x="2841555" y="505377"/>
            <a:ext cx="2948943" cy="2860769"/>
          </a:xfrm>
          <a:prstGeom prst="rect">
            <a:avLst/>
          </a:prstGeom>
          <a:noFill/>
          <a:ln>
            <a:noFill/>
          </a:ln>
        </p:spPr>
        <p:txBody>
          <a:bodyPr spcFirstLastPara="1" wrap="square" lIns="49750" tIns="24875" rIns="49750" bIns="24875" anchor="b" anchorCtr="0">
            <a:normAutofit/>
          </a:bodyPr>
          <a:lstStyle/>
          <a:p>
            <a:pPr marL="0" marR="0" lvl="0" indent="0" algn="ctr" rtl="0">
              <a:lnSpc>
                <a:spcPct val="90000"/>
              </a:lnSpc>
              <a:spcBef>
                <a:spcPts val="0"/>
              </a:spcBef>
              <a:spcAft>
                <a:spcPts val="0"/>
              </a:spcAft>
              <a:buClr>
                <a:schemeClr val="dk1"/>
              </a:buClr>
              <a:buSzPts val="1524"/>
              <a:buFont typeface="Calibri"/>
              <a:buNone/>
            </a:pPr>
            <a:endParaRPr sz="1524" b="0" i="0" u="none" strike="noStrike" cap="none">
              <a:solidFill>
                <a:schemeClr val="dk1"/>
              </a:solidFill>
              <a:latin typeface="Calibri"/>
              <a:ea typeface="Calibri"/>
              <a:cs typeface="Calibri"/>
              <a:sym typeface="Calibri"/>
            </a:endParaRPr>
          </a:p>
        </p:txBody>
      </p:sp>
      <p:sp>
        <p:nvSpPr>
          <p:cNvPr id="89" name="Google Shape;89;p1"/>
          <p:cNvSpPr txBox="1"/>
          <p:nvPr/>
        </p:nvSpPr>
        <p:spPr>
          <a:xfrm>
            <a:off x="159794" y="113491"/>
            <a:ext cx="11405437" cy="509452"/>
          </a:xfrm>
          <a:prstGeom prst="rect">
            <a:avLst/>
          </a:prstGeom>
          <a:solidFill>
            <a:srgbClr val="BFBFBF"/>
          </a:solidFill>
          <a:ln>
            <a:noFill/>
          </a:ln>
        </p:spPr>
        <p:txBody>
          <a:bodyPr spcFirstLastPara="1" wrap="square" lIns="49750" tIns="24875" rIns="49750" bIns="24875" anchor="ctr" anchorCtr="0">
            <a:normAutofit/>
          </a:bodyPr>
          <a:lstStyle/>
          <a:p>
            <a:pPr marL="0" marR="0" lvl="0" indent="0" algn="ctr" rtl="0">
              <a:lnSpc>
                <a:spcPct val="90000"/>
              </a:lnSpc>
              <a:spcBef>
                <a:spcPts val="0"/>
              </a:spcBef>
              <a:spcAft>
                <a:spcPts val="0"/>
              </a:spcAft>
              <a:buClr>
                <a:schemeClr val="dk1"/>
              </a:buClr>
              <a:buSzPts val="1959"/>
              <a:buFont typeface="Calibri"/>
              <a:buNone/>
            </a:pPr>
            <a:r>
              <a:rPr lang="en-US" sz="1959" b="1" i="0" u="none" strike="noStrike" cap="none">
                <a:solidFill>
                  <a:schemeClr val="dk1"/>
                </a:solidFill>
                <a:latin typeface="Calibri"/>
                <a:ea typeface="Calibri"/>
                <a:cs typeface="Calibri"/>
                <a:sym typeface="Calibri"/>
              </a:rPr>
              <a:t>Memoria </a:t>
            </a:r>
            <a:r>
              <a:rPr lang="en-US" sz="1959" b="1">
                <a:solidFill>
                  <a:schemeClr val="dk1"/>
                </a:solidFill>
                <a:latin typeface="Calibri"/>
                <a:ea typeface="Calibri"/>
                <a:cs typeface="Calibri"/>
                <a:sym typeface="Calibri"/>
              </a:rPr>
              <a:t>Gráfico</a:t>
            </a:r>
            <a:r>
              <a:rPr lang="en-US" sz="1959" b="1" i="0" u="none" strike="noStrike" cap="none">
                <a:solidFill>
                  <a:schemeClr val="dk1"/>
                </a:solidFill>
                <a:latin typeface="Calibri"/>
                <a:ea typeface="Calibri"/>
                <a:cs typeface="Calibri"/>
                <a:sym typeface="Calibri"/>
              </a:rPr>
              <a:t> Conceptual - Centro de Exposiciones en B° Observatorio</a:t>
            </a:r>
            <a:endParaRPr sz="1633" b="1" i="0" u="none" strike="noStrike" cap="none">
              <a:solidFill>
                <a:schemeClr val="dk1"/>
              </a:solidFill>
              <a:latin typeface="Calibri"/>
              <a:ea typeface="Calibri"/>
              <a:cs typeface="Calibri"/>
              <a:sym typeface="Calibri"/>
            </a:endParaRPr>
          </a:p>
        </p:txBody>
      </p:sp>
      <p:pic>
        <p:nvPicPr>
          <p:cNvPr id="90" name="Google Shape;90;p1"/>
          <p:cNvPicPr preferRelativeResize="0"/>
          <p:nvPr/>
        </p:nvPicPr>
        <p:blipFill rotWithShape="1">
          <a:blip r:embed="rId3">
            <a:alphaModFix/>
          </a:blip>
          <a:srcRect/>
          <a:stretch/>
        </p:blipFill>
        <p:spPr>
          <a:xfrm>
            <a:off x="11070700" y="128998"/>
            <a:ext cx="494084" cy="503772"/>
          </a:xfrm>
          <a:prstGeom prst="rect">
            <a:avLst/>
          </a:prstGeom>
          <a:noFill/>
          <a:ln>
            <a:noFill/>
          </a:ln>
        </p:spPr>
      </p:pic>
      <p:pic>
        <p:nvPicPr>
          <p:cNvPr id="91" name="Google Shape;91;p1"/>
          <p:cNvPicPr preferRelativeResize="0"/>
          <p:nvPr/>
        </p:nvPicPr>
        <p:blipFill rotWithShape="1">
          <a:blip r:embed="rId4">
            <a:alphaModFix/>
          </a:blip>
          <a:srcRect l="17334" t="1517" r="9142" b="5745"/>
          <a:stretch/>
        </p:blipFill>
        <p:spPr>
          <a:xfrm rot="-5400000">
            <a:off x="2509954" y="-1241260"/>
            <a:ext cx="5443517" cy="9998584"/>
          </a:xfrm>
          <a:prstGeom prst="rect">
            <a:avLst/>
          </a:prstGeom>
          <a:noFill/>
          <a:ln>
            <a:noFill/>
          </a:ln>
        </p:spPr>
      </p:pic>
      <p:graphicFrame>
        <p:nvGraphicFramePr>
          <p:cNvPr id="92" name="Google Shape;92;p1"/>
          <p:cNvGraphicFramePr/>
          <p:nvPr/>
        </p:nvGraphicFramePr>
        <p:xfrm>
          <a:off x="159795" y="657498"/>
          <a:ext cx="11404975" cy="364550"/>
        </p:xfrm>
        <a:graphic>
          <a:graphicData uri="http://schemas.openxmlformats.org/drawingml/2006/table">
            <a:tbl>
              <a:tblPr firstRow="1" bandRow="1">
                <a:noFill/>
              </a:tblPr>
              <a:tblGrid>
                <a:gridCol w="2714025">
                  <a:extLst>
                    <a:ext uri="{9D8B030D-6E8A-4147-A177-3AD203B41FA5}">
                      <a16:colId xmlns:a16="http://schemas.microsoft.com/office/drawing/2014/main" val="20000"/>
                    </a:ext>
                  </a:extLst>
                </a:gridCol>
                <a:gridCol w="2429700">
                  <a:extLst>
                    <a:ext uri="{9D8B030D-6E8A-4147-A177-3AD203B41FA5}">
                      <a16:colId xmlns:a16="http://schemas.microsoft.com/office/drawing/2014/main" val="20001"/>
                    </a:ext>
                  </a:extLst>
                </a:gridCol>
                <a:gridCol w="2364375">
                  <a:extLst>
                    <a:ext uri="{9D8B030D-6E8A-4147-A177-3AD203B41FA5}">
                      <a16:colId xmlns:a16="http://schemas.microsoft.com/office/drawing/2014/main" val="20002"/>
                    </a:ext>
                  </a:extLst>
                </a:gridCol>
                <a:gridCol w="2468875">
                  <a:extLst>
                    <a:ext uri="{9D8B030D-6E8A-4147-A177-3AD203B41FA5}">
                      <a16:colId xmlns:a16="http://schemas.microsoft.com/office/drawing/2014/main" val="20003"/>
                    </a:ext>
                  </a:extLst>
                </a:gridCol>
                <a:gridCol w="1428000">
                  <a:extLst>
                    <a:ext uri="{9D8B030D-6E8A-4147-A177-3AD203B41FA5}">
                      <a16:colId xmlns:a16="http://schemas.microsoft.com/office/drawing/2014/main" val="20004"/>
                    </a:ext>
                  </a:extLst>
                </a:gridCol>
              </a:tblGrid>
              <a:tr h="364550">
                <a:tc>
                  <a:txBody>
                    <a:bodyPr/>
                    <a:lstStyle/>
                    <a:p>
                      <a:pPr marL="0" marR="0" lvl="0" indent="0" algn="l" rtl="0">
                        <a:spcBef>
                          <a:spcPts val="0"/>
                        </a:spcBef>
                        <a:spcAft>
                          <a:spcPts val="0"/>
                        </a:spcAft>
                        <a:buNone/>
                      </a:pPr>
                      <a:r>
                        <a:rPr lang="en-US" sz="1100" u="none" strike="noStrike" cap="none"/>
                        <a:t>Sitio + Emplazamiento + Forma</a:t>
                      </a:r>
                      <a:endParaRPr sz="1100"/>
                    </a:p>
                  </a:txBody>
                  <a:tcPr marL="91450" marR="91450" marT="45725" marB="45725"/>
                </a:tc>
                <a:tc>
                  <a:txBody>
                    <a:bodyPr/>
                    <a:lstStyle/>
                    <a:p>
                      <a:pPr marL="0" marR="0" lvl="0" indent="0" algn="l" rtl="0">
                        <a:spcBef>
                          <a:spcPts val="0"/>
                        </a:spcBef>
                        <a:spcAft>
                          <a:spcPts val="0"/>
                        </a:spcAft>
                        <a:buNone/>
                      </a:pPr>
                      <a:r>
                        <a:rPr lang="en-US" sz="1100"/>
                        <a:t>Idea generadora + Partido</a:t>
                      </a:r>
                      <a:endParaRPr sz="1100"/>
                    </a:p>
                  </a:txBody>
                  <a:tcPr marL="91450" marR="91450" marT="45725" marB="45725"/>
                </a:tc>
                <a:tc>
                  <a:txBody>
                    <a:bodyPr/>
                    <a:lstStyle/>
                    <a:p>
                      <a:pPr marL="0" marR="0" lvl="0" indent="0" algn="l" rtl="0">
                        <a:spcBef>
                          <a:spcPts val="0"/>
                        </a:spcBef>
                        <a:spcAft>
                          <a:spcPts val="0"/>
                        </a:spcAft>
                        <a:buNone/>
                      </a:pPr>
                      <a:r>
                        <a:rPr lang="en-US" sz="1100"/>
                        <a:t>Espacios y usos</a:t>
                      </a:r>
                      <a:endParaRPr sz="1100"/>
                    </a:p>
                  </a:txBody>
                  <a:tcPr marL="91450" marR="91450" marT="45725" marB="45725"/>
                </a:tc>
                <a:tc>
                  <a:txBody>
                    <a:bodyPr/>
                    <a:lstStyle/>
                    <a:p>
                      <a:pPr marL="0" marR="0" lvl="0" indent="0" algn="l" rtl="0">
                        <a:spcBef>
                          <a:spcPts val="0"/>
                        </a:spcBef>
                        <a:spcAft>
                          <a:spcPts val="0"/>
                        </a:spcAft>
                        <a:buNone/>
                      </a:pPr>
                      <a:r>
                        <a:rPr lang="en-US" sz="1100"/>
                        <a:t>Materialidad + Expresión tecnológica</a:t>
                      </a:r>
                      <a:endParaRPr sz="1100"/>
                    </a:p>
                  </a:txBody>
                  <a:tcPr marL="91450" marR="91450" marT="45725" marB="45725"/>
                </a:tc>
                <a:tc>
                  <a:txBody>
                    <a:bodyPr/>
                    <a:lstStyle/>
                    <a:p>
                      <a:pPr marL="0" marR="0" lvl="0" indent="0" algn="l" rtl="0">
                        <a:spcBef>
                          <a:spcPts val="0"/>
                        </a:spcBef>
                        <a:spcAft>
                          <a:spcPts val="0"/>
                        </a:spcAft>
                        <a:buNone/>
                      </a:pPr>
                      <a:r>
                        <a:rPr lang="en-US" sz="1100"/>
                        <a:t>Proceso de diseño</a:t>
                      </a:r>
                      <a:endParaRPr sz="1100"/>
                    </a:p>
                  </a:txBody>
                  <a:tcPr marL="91450" marR="91450" marT="45725" marB="45725"/>
                </a:tc>
                <a:extLst>
                  <a:ext uri="{0D108BD9-81ED-4DB2-BD59-A6C34878D82A}">
                    <a16:rowId xmlns:a16="http://schemas.microsoft.com/office/drawing/2014/main" val="10000"/>
                  </a:ext>
                </a:extLst>
              </a:tr>
            </a:tbl>
          </a:graphicData>
        </a:graphic>
      </p:graphicFrame>
      <p:pic>
        <p:nvPicPr>
          <p:cNvPr id="93" name="Google Shape;93;p1"/>
          <p:cNvPicPr preferRelativeResize="0"/>
          <p:nvPr/>
        </p:nvPicPr>
        <p:blipFill rotWithShape="1">
          <a:blip r:embed="rId5">
            <a:alphaModFix/>
          </a:blip>
          <a:srcRect r="42935"/>
          <a:stretch/>
        </p:blipFill>
        <p:spPr>
          <a:xfrm>
            <a:off x="9378864" y="1056604"/>
            <a:ext cx="1938878" cy="4530185"/>
          </a:xfrm>
          <a:prstGeom prst="rect">
            <a:avLst/>
          </a:prstGeom>
          <a:noFill/>
          <a:ln>
            <a:noFill/>
          </a:ln>
        </p:spPr>
      </p:pic>
      <p:pic>
        <p:nvPicPr>
          <p:cNvPr id="94" name="Google Shape;94;p1"/>
          <p:cNvPicPr preferRelativeResize="0"/>
          <p:nvPr/>
        </p:nvPicPr>
        <p:blipFill rotWithShape="1">
          <a:blip r:embed="rId6">
            <a:alphaModFix/>
          </a:blip>
          <a:srcRect/>
          <a:stretch/>
        </p:blipFill>
        <p:spPr>
          <a:xfrm>
            <a:off x="10500269" y="5336155"/>
            <a:ext cx="818998" cy="1091997"/>
          </a:xfrm>
          <a:prstGeom prst="rect">
            <a:avLst/>
          </a:prstGeom>
          <a:noFill/>
          <a:ln>
            <a:noFill/>
          </a:ln>
        </p:spPr>
      </p:pic>
    </p:spTree>
    <p:extLst>
      <p:ext uri="{BB962C8B-B14F-4D97-AF65-F5344CB8AC3E}">
        <p14:creationId xmlns:p14="http://schemas.microsoft.com/office/powerpoint/2010/main" val="1252121643"/>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Shape 98"/>
        <p:cNvGrpSpPr/>
        <p:nvPr/>
      </p:nvGrpSpPr>
      <p:grpSpPr>
        <a:xfrm>
          <a:off x="0" y="0"/>
          <a:ext cx="0" cy="0"/>
          <a:chOff x="0" y="0"/>
          <a:chExt cx="0" cy="0"/>
        </a:xfrm>
      </p:grpSpPr>
      <p:sp>
        <p:nvSpPr>
          <p:cNvPr id="99" name="Google Shape;99;p2"/>
          <p:cNvSpPr txBox="1">
            <a:spLocks noGrp="1"/>
          </p:cNvSpPr>
          <p:nvPr>
            <p:ph type="dt" idx="10"/>
          </p:nvPr>
        </p:nvSpPr>
        <p:spPr>
          <a:xfrm rot="-5400000">
            <a:off x="11083209" y="4550295"/>
            <a:ext cx="1592888" cy="391886"/>
          </a:xfrm>
          <a:prstGeom prst="rect">
            <a:avLst/>
          </a:prstGeom>
          <a:noFill/>
          <a:ln w="9525"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lvl="0" indent="0" algn="l" rtl="0">
              <a:spcBef>
                <a:spcPts val="0"/>
              </a:spcBef>
              <a:spcAft>
                <a:spcPts val="0"/>
              </a:spcAft>
              <a:buNone/>
            </a:pPr>
            <a:r>
              <a:rPr lang="en-US" sz="653" b="0" i="0" u="none" strike="noStrike" cap="none">
                <a:solidFill>
                  <a:srgbClr val="888888"/>
                </a:solidFill>
                <a:latin typeface="Calibri"/>
                <a:ea typeface="Calibri"/>
                <a:cs typeface="Calibri"/>
                <a:sym typeface="Calibri"/>
              </a:rPr>
              <a:t>Prof. Titular Dra. Arq. Cecilia Marengo</a:t>
            </a:r>
            <a:endParaRPr/>
          </a:p>
          <a:p>
            <a:pPr marL="0" lvl="0" indent="0" algn="l" rtl="0">
              <a:spcBef>
                <a:spcPts val="0"/>
              </a:spcBef>
              <a:spcAft>
                <a:spcPts val="0"/>
              </a:spcAft>
              <a:buNone/>
            </a:pPr>
            <a:r>
              <a:rPr lang="en-US" sz="653" b="0" i="0" u="none" strike="noStrike" cap="none">
                <a:solidFill>
                  <a:srgbClr val="888888"/>
                </a:solidFill>
                <a:latin typeface="Calibri"/>
                <a:ea typeface="Calibri"/>
                <a:cs typeface="Calibri"/>
                <a:sym typeface="Calibri"/>
              </a:rPr>
              <a:t>Prof. Adjunta Dra. Arq. Miriam Liborio</a:t>
            </a:r>
            <a:endParaRPr/>
          </a:p>
        </p:txBody>
      </p:sp>
      <p:sp>
        <p:nvSpPr>
          <p:cNvPr id="100" name="Google Shape;100;p2"/>
          <p:cNvSpPr txBox="1">
            <a:spLocks noGrp="1"/>
          </p:cNvSpPr>
          <p:nvPr>
            <p:ph type="ftr" idx="11"/>
          </p:nvPr>
        </p:nvSpPr>
        <p:spPr>
          <a:xfrm rot="-5400000">
            <a:off x="10888871" y="2763069"/>
            <a:ext cx="1981562" cy="391886"/>
          </a:xfrm>
          <a:prstGeom prst="rect">
            <a:avLst/>
          </a:prstGeom>
          <a:noFill/>
          <a:ln w="9525"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lvl="0" indent="0" algn="l" rtl="0">
              <a:spcBef>
                <a:spcPts val="0"/>
              </a:spcBef>
              <a:spcAft>
                <a:spcPts val="0"/>
              </a:spcAft>
              <a:buNone/>
            </a:pPr>
            <a:r>
              <a:rPr lang="en-US" sz="653" b="0" i="0" u="none" strike="noStrike" cap="none">
                <a:solidFill>
                  <a:srgbClr val="888888"/>
                </a:solidFill>
                <a:latin typeface="Calibri"/>
                <a:ea typeface="Calibri"/>
                <a:cs typeface="Calibri"/>
                <a:sym typeface="Calibri"/>
              </a:rPr>
              <a:t>Estudiante: Julian Maria Samira</a:t>
            </a:r>
            <a:endParaRPr sz="653" b="0" i="0" u="none" strike="noStrike" cap="none">
              <a:solidFill>
                <a:srgbClr val="888888"/>
              </a:solidFill>
              <a:latin typeface="Calibri"/>
              <a:ea typeface="Calibri"/>
              <a:cs typeface="Calibri"/>
              <a:sym typeface="Calibri"/>
            </a:endParaRPr>
          </a:p>
          <a:p>
            <a:pPr marL="0" lvl="0" indent="0" algn="l" rtl="0">
              <a:spcBef>
                <a:spcPts val="0"/>
              </a:spcBef>
              <a:spcAft>
                <a:spcPts val="0"/>
              </a:spcAft>
              <a:buNone/>
            </a:pPr>
            <a:r>
              <a:rPr lang="en-US" sz="653" b="0" i="0" u="none" strike="noStrike" cap="none">
                <a:solidFill>
                  <a:srgbClr val="888888"/>
                </a:solidFill>
                <a:latin typeface="Calibri"/>
                <a:ea typeface="Calibri"/>
                <a:cs typeface="Calibri"/>
                <a:sym typeface="Calibri"/>
              </a:rPr>
              <a:t>Profesor Asistente: Bonaiuto, Carla</a:t>
            </a:r>
            <a:endParaRPr sz="653" b="0" i="0" u="none" strike="noStrike" cap="none">
              <a:solidFill>
                <a:srgbClr val="888888"/>
              </a:solidFill>
              <a:latin typeface="Calibri"/>
              <a:ea typeface="Calibri"/>
              <a:cs typeface="Calibri"/>
              <a:sym typeface="Calibri"/>
            </a:endParaRPr>
          </a:p>
        </p:txBody>
      </p:sp>
      <p:sp>
        <p:nvSpPr>
          <p:cNvPr id="101" name="Google Shape;101;p2"/>
          <p:cNvSpPr txBox="1">
            <a:spLocks noGrp="1"/>
          </p:cNvSpPr>
          <p:nvPr>
            <p:ph type="sldNum" idx="12"/>
          </p:nvPr>
        </p:nvSpPr>
        <p:spPr>
          <a:xfrm rot="-5400000">
            <a:off x="10951543" y="847228"/>
            <a:ext cx="1850120" cy="391886"/>
          </a:xfrm>
          <a:prstGeom prst="rect">
            <a:avLst/>
          </a:prstGeom>
          <a:noFill/>
          <a:ln w="9525"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lvl="0" indent="0" algn="ctr" rtl="0">
              <a:spcBef>
                <a:spcPts val="0"/>
              </a:spcBef>
              <a:spcAft>
                <a:spcPts val="0"/>
              </a:spcAft>
              <a:buNone/>
            </a:pPr>
            <a:r>
              <a:rPr lang="en-US" sz="1524">
                <a:solidFill>
                  <a:schemeClr val="dk1"/>
                </a:solidFill>
              </a:rPr>
              <a:t>Entrega Final</a:t>
            </a:r>
            <a:endParaRPr/>
          </a:p>
        </p:txBody>
      </p:sp>
      <p:sp>
        <p:nvSpPr>
          <p:cNvPr id="102" name="Google Shape;102;p2"/>
          <p:cNvSpPr txBox="1"/>
          <p:nvPr/>
        </p:nvSpPr>
        <p:spPr>
          <a:xfrm rot="-5400000">
            <a:off x="11291733" y="5931608"/>
            <a:ext cx="1169739" cy="391886"/>
          </a:xfrm>
          <a:prstGeom prst="rect">
            <a:avLst/>
          </a:prstGeom>
          <a:noFill/>
          <a:ln w="9525" cap="flat" cmpd="sng">
            <a:solidFill>
              <a:schemeClr val="dk1"/>
            </a:solidFill>
            <a:prstDash val="solid"/>
            <a:round/>
            <a:headEnd type="none" w="sm" len="sm"/>
            <a:tailEnd type="none" w="sm" len="sm"/>
          </a:ln>
        </p:spPr>
        <p:txBody>
          <a:bodyPr spcFirstLastPara="1" wrap="square" lIns="49750" tIns="24875" rIns="49750" bIns="24875" anchor="ctr" anchorCtr="0">
            <a:noAutofit/>
          </a:bodyPr>
          <a:lstStyle/>
          <a:p>
            <a:pPr marL="0" marR="0" lvl="0" indent="0" algn="l" rtl="0">
              <a:spcBef>
                <a:spcPts val="0"/>
              </a:spcBef>
              <a:spcAft>
                <a:spcPts val="0"/>
              </a:spcAft>
              <a:buNone/>
            </a:pPr>
            <a:r>
              <a:rPr lang="en-US" sz="980" b="1" i="0" u="none" strike="noStrike" cap="none">
                <a:solidFill>
                  <a:srgbClr val="888888"/>
                </a:solidFill>
                <a:latin typeface="Calibri"/>
                <a:ea typeface="Calibri"/>
                <a:cs typeface="Calibri"/>
                <a:sym typeface="Calibri"/>
              </a:rPr>
              <a:t>ARQUITECTURA I B</a:t>
            </a:r>
            <a:endParaRPr/>
          </a:p>
        </p:txBody>
      </p:sp>
      <p:sp>
        <p:nvSpPr>
          <p:cNvPr id="103" name="Google Shape;103;p2"/>
          <p:cNvSpPr txBox="1"/>
          <p:nvPr/>
        </p:nvSpPr>
        <p:spPr>
          <a:xfrm>
            <a:off x="2841555" y="505377"/>
            <a:ext cx="2948943" cy="2860769"/>
          </a:xfrm>
          <a:prstGeom prst="rect">
            <a:avLst/>
          </a:prstGeom>
          <a:noFill/>
          <a:ln>
            <a:noFill/>
          </a:ln>
        </p:spPr>
        <p:txBody>
          <a:bodyPr spcFirstLastPara="1" wrap="square" lIns="49750" tIns="24875" rIns="49750" bIns="24875" anchor="b" anchorCtr="0">
            <a:normAutofit/>
          </a:bodyPr>
          <a:lstStyle/>
          <a:p>
            <a:pPr marL="0" marR="0" lvl="0" indent="0" algn="ctr" rtl="0">
              <a:lnSpc>
                <a:spcPct val="90000"/>
              </a:lnSpc>
              <a:spcBef>
                <a:spcPts val="0"/>
              </a:spcBef>
              <a:spcAft>
                <a:spcPts val="0"/>
              </a:spcAft>
              <a:buClr>
                <a:schemeClr val="dk1"/>
              </a:buClr>
              <a:buSzPts val="1524"/>
              <a:buFont typeface="Calibri"/>
              <a:buNone/>
            </a:pPr>
            <a:endParaRPr sz="1524" b="0" i="0" u="none" strike="noStrike" cap="none">
              <a:solidFill>
                <a:schemeClr val="dk1"/>
              </a:solidFill>
              <a:latin typeface="Calibri"/>
              <a:ea typeface="Calibri"/>
              <a:cs typeface="Calibri"/>
              <a:sym typeface="Calibri"/>
            </a:endParaRPr>
          </a:p>
        </p:txBody>
      </p:sp>
      <p:sp>
        <p:nvSpPr>
          <p:cNvPr id="104" name="Google Shape;104;p2"/>
          <p:cNvSpPr txBox="1"/>
          <p:nvPr/>
        </p:nvSpPr>
        <p:spPr>
          <a:xfrm>
            <a:off x="159794" y="113491"/>
            <a:ext cx="11405437" cy="509452"/>
          </a:xfrm>
          <a:prstGeom prst="rect">
            <a:avLst/>
          </a:prstGeom>
          <a:solidFill>
            <a:srgbClr val="BFBFBF"/>
          </a:solidFill>
          <a:ln>
            <a:noFill/>
          </a:ln>
        </p:spPr>
        <p:txBody>
          <a:bodyPr spcFirstLastPara="1" wrap="square" lIns="49750" tIns="24875" rIns="49750" bIns="24875" anchor="ctr" anchorCtr="0">
            <a:normAutofit/>
          </a:bodyPr>
          <a:lstStyle/>
          <a:p>
            <a:pPr marL="0" marR="0" lvl="0" indent="0" algn="ctr" rtl="0">
              <a:lnSpc>
                <a:spcPct val="90000"/>
              </a:lnSpc>
              <a:spcBef>
                <a:spcPts val="0"/>
              </a:spcBef>
              <a:spcAft>
                <a:spcPts val="0"/>
              </a:spcAft>
              <a:buClr>
                <a:schemeClr val="dk1"/>
              </a:buClr>
              <a:buSzPts val="1959"/>
              <a:buFont typeface="Calibri"/>
              <a:buNone/>
            </a:pPr>
            <a:r>
              <a:rPr lang="en-US" sz="1959" b="1" i="0" u="none" strike="noStrike" cap="none">
                <a:solidFill>
                  <a:schemeClr val="dk1"/>
                </a:solidFill>
                <a:latin typeface="Calibri"/>
                <a:ea typeface="Calibri"/>
                <a:cs typeface="Calibri"/>
                <a:sym typeface="Calibri"/>
              </a:rPr>
              <a:t>Centro de Exposiciones en B° Observatorio</a:t>
            </a:r>
            <a:endParaRPr sz="1633" b="1" i="0" u="none" strike="noStrike" cap="none">
              <a:solidFill>
                <a:schemeClr val="dk1"/>
              </a:solidFill>
              <a:latin typeface="Calibri"/>
              <a:ea typeface="Calibri"/>
              <a:cs typeface="Calibri"/>
              <a:sym typeface="Calibri"/>
            </a:endParaRPr>
          </a:p>
        </p:txBody>
      </p:sp>
      <p:graphicFrame>
        <p:nvGraphicFramePr>
          <p:cNvPr id="105" name="Google Shape;105;p2"/>
          <p:cNvGraphicFramePr/>
          <p:nvPr/>
        </p:nvGraphicFramePr>
        <p:xfrm>
          <a:off x="46742" y="799911"/>
          <a:ext cx="11304650" cy="6341315"/>
        </p:xfrm>
        <a:graphic>
          <a:graphicData uri="http://schemas.openxmlformats.org/drawingml/2006/table">
            <a:tbl>
              <a:tblPr firstRow="1" bandRow="1">
                <a:noFill/>
              </a:tblPr>
              <a:tblGrid>
                <a:gridCol w="3630300">
                  <a:extLst>
                    <a:ext uri="{9D8B030D-6E8A-4147-A177-3AD203B41FA5}">
                      <a16:colId xmlns:a16="http://schemas.microsoft.com/office/drawing/2014/main" val="20000"/>
                    </a:ext>
                  </a:extLst>
                </a:gridCol>
                <a:gridCol w="4109175">
                  <a:extLst>
                    <a:ext uri="{9D8B030D-6E8A-4147-A177-3AD203B41FA5}">
                      <a16:colId xmlns:a16="http://schemas.microsoft.com/office/drawing/2014/main" val="20001"/>
                    </a:ext>
                  </a:extLst>
                </a:gridCol>
                <a:gridCol w="1675675">
                  <a:extLst>
                    <a:ext uri="{9D8B030D-6E8A-4147-A177-3AD203B41FA5}">
                      <a16:colId xmlns:a16="http://schemas.microsoft.com/office/drawing/2014/main" val="20002"/>
                    </a:ext>
                  </a:extLst>
                </a:gridCol>
                <a:gridCol w="1889500">
                  <a:extLst>
                    <a:ext uri="{9D8B030D-6E8A-4147-A177-3AD203B41FA5}">
                      <a16:colId xmlns:a16="http://schemas.microsoft.com/office/drawing/2014/main" val="20003"/>
                    </a:ext>
                  </a:extLst>
                </a:gridCol>
              </a:tblGrid>
              <a:tr h="1478700">
                <a:tc rowSpan="3">
                  <a:txBody>
                    <a:bodyPr/>
                    <a:lstStyle/>
                    <a:p>
                      <a:pPr marL="0" marR="0" lvl="0" indent="0" algn="just" rtl="0">
                        <a:lnSpc>
                          <a:spcPct val="100000"/>
                        </a:lnSpc>
                        <a:spcBef>
                          <a:spcPts val="0"/>
                        </a:spcBef>
                        <a:spcAft>
                          <a:spcPts val="0"/>
                        </a:spcAft>
                        <a:buClr>
                          <a:schemeClr val="dk1"/>
                        </a:buClr>
                        <a:buSzPts val="1100"/>
                        <a:buFont typeface="Calibri"/>
                        <a:buNone/>
                      </a:pPr>
                      <a:r>
                        <a:rPr lang="en-US" sz="1100"/>
                        <a:t>MEMORIA DEL PROYECTO</a:t>
                      </a:r>
                      <a:endParaRPr sz="1100"/>
                    </a:p>
                    <a:p>
                      <a:pPr marL="0" marR="0" lvl="0" indent="0" algn="just" rtl="0">
                        <a:spcBef>
                          <a:spcPts val="0"/>
                        </a:spcBef>
                        <a:spcAft>
                          <a:spcPts val="0"/>
                        </a:spcAft>
                        <a:buNone/>
                      </a:pPr>
                      <a:r>
                        <a:rPr lang="en-US" sz="900" u="none" strike="noStrike"/>
                        <a:t>La proyección de un centro de exposiciones situado en un lote en esquina del barrio observatorio, entre las calles Paso de los Andes y Francisco de Laprida, surge a partir de la idea de potencializar las actividades exteriores generando patios de diferentes escalas y gradientes de privacidad según su uso, vinculados directamente con el resto de la institución</a:t>
                      </a:r>
                      <a:endParaRPr sz="900"/>
                    </a:p>
                    <a:p>
                      <a:pPr marL="0" marR="0" lvl="0" indent="0" algn="just" rtl="0">
                        <a:spcBef>
                          <a:spcPts val="0"/>
                        </a:spcBef>
                        <a:spcAft>
                          <a:spcPts val="0"/>
                        </a:spcAft>
                        <a:buNone/>
                      </a:pPr>
                      <a:r>
                        <a:rPr lang="en-US" sz="900" u="none" strike="noStrike"/>
                        <a:t>La morfología  se destaca con la presencia de tres volúmenes rectangulares, que difieren en altura según las actividades que se desarrollan, El volumen principal, que contiene la sala de exposiciones, se eleva para otorgar jerarquía  y conecta el patio de exposiciones más público, que puede conectarse durante el día de forma directa con la plaza de acceso permitiendo el desarrollo de actividades institucionales o barriales generando una conexión más profunda con el barrio, con el patio que contiene aquellas exposiciones exteriores más privadas, luego un volumen intermedio  para todos los espacios servidos los cuales se conectan visualmente con los patios y finalmente un volumen con una altura de apenas 3 metros destinado para las actividades de servicio</a:t>
                      </a:r>
                      <a:endParaRPr sz="900"/>
                    </a:p>
                    <a:p>
                      <a:pPr marL="0" marR="0" lvl="0" indent="0" algn="just" rtl="0">
                        <a:spcBef>
                          <a:spcPts val="0"/>
                        </a:spcBef>
                        <a:spcAft>
                          <a:spcPts val="0"/>
                        </a:spcAft>
                        <a:buNone/>
                      </a:pPr>
                      <a:r>
                        <a:rPr lang="en-US" sz="900" u="none" strike="noStrike"/>
                        <a:t>La propuesta se materializa a partir de una sucesión de pórticos de hormigón armado que sostienen la estructura del edificio, modulan todos los espacios de la institución y unifican la propuesta, otorgando una imagen institucional. Las envolventes están constituidas por paños vidriados que permiten generar espacios permeables con continuidad visual y aprovechar la iluminación natural. Finalmente, se incorporan mallas metálicas con vegetación caduca en los cerramientos y espacios de transición, reforzando la idea de permeabilidad y síntesis del material.</a:t>
                      </a:r>
                      <a:endParaRPr sz="900" b="0">
                        <a:solidFill>
                          <a:schemeClr val="dk1"/>
                        </a:solidFill>
                        <a:latin typeface="Arial"/>
                        <a:ea typeface="Arial"/>
                        <a:cs typeface="Arial"/>
                        <a:sym typeface="Arial"/>
                      </a:endParaRPr>
                    </a:p>
                  </a:txBody>
                  <a:tcPr marL="91450" marR="91450" marT="45725" marB="45725"/>
                </a:tc>
                <a:tc>
                  <a:txBody>
                    <a:bodyPr/>
                    <a:lstStyle/>
                    <a:p>
                      <a:pPr marL="0" marR="0" lvl="0" indent="0" algn="l" rtl="0">
                        <a:lnSpc>
                          <a:spcPct val="100000"/>
                        </a:lnSpc>
                        <a:spcBef>
                          <a:spcPts val="0"/>
                        </a:spcBef>
                        <a:spcAft>
                          <a:spcPts val="0"/>
                        </a:spcAft>
                        <a:buClr>
                          <a:schemeClr val="dk1"/>
                        </a:buClr>
                        <a:buSzPts val="1800"/>
                        <a:buFont typeface="Calibri"/>
                        <a:buNone/>
                      </a:pPr>
                      <a:endParaRPr sz="1800"/>
                    </a:p>
                    <a:p>
                      <a:pPr marL="0" marR="0" lvl="0" indent="0" algn="l" rtl="0">
                        <a:lnSpc>
                          <a:spcPct val="100000"/>
                        </a:lnSpc>
                        <a:spcBef>
                          <a:spcPts val="0"/>
                        </a:spcBef>
                        <a:spcAft>
                          <a:spcPts val="0"/>
                        </a:spcAft>
                        <a:buClr>
                          <a:schemeClr val="dk1"/>
                        </a:buClr>
                        <a:buSzPts val="1800"/>
                        <a:buFont typeface="Calibri"/>
                        <a:buNone/>
                      </a:pPr>
                      <a:endParaRPr sz="1800"/>
                    </a:p>
                    <a:p>
                      <a:pPr marL="0" marR="0" lvl="0" indent="0" algn="l" rtl="0">
                        <a:lnSpc>
                          <a:spcPct val="100000"/>
                        </a:lnSpc>
                        <a:spcBef>
                          <a:spcPts val="0"/>
                        </a:spcBef>
                        <a:spcAft>
                          <a:spcPts val="0"/>
                        </a:spcAft>
                        <a:buClr>
                          <a:schemeClr val="dk1"/>
                        </a:buClr>
                        <a:buSzPts val="1800"/>
                        <a:buFont typeface="Calibri"/>
                        <a:buNone/>
                      </a:pPr>
                      <a:endParaRPr sz="1800"/>
                    </a:p>
                    <a:p>
                      <a:pPr marL="0" marR="0" lvl="0" indent="0" algn="l" rtl="0">
                        <a:lnSpc>
                          <a:spcPct val="100000"/>
                        </a:lnSpc>
                        <a:spcBef>
                          <a:spcPts val="0"/>
                        </a:spcBef>
                        <a:spcAft>
                          <a:spcPts val="0"/>
                        </a:spcAft>
                        <a:buClr>
                          <a:schemeClr val="dk1"/>
                        </a:buClr>
                        <a:buSzPts val="1800"/>
                        <a:buFont typeface="Calibri"/>
                        <a:buNone/>
                      </a:pPr>
                      <a:endParaRPr sz="1800"/>
                    </a:p>
                    <a:p>
                      <a:pPr marL="0" marR="0" lvl="0" indent="0" algn="l" rtl="0">
                        <a:lnSpc>
                          <a:spcPct val="100000"/>
                        </a:lnSpc>
                        <a:spcBef>
                          <a:spcPts val="0"/>
                        </a:spcBef>
                        <a:spcAft>
                          <a:spcPts val="0"/>
                        </a:spcAft>
                        <a:buClr>
                          <a:schemeClr val="dk1"/>
                        </a:buClr>
                        <a:buSzPts val="1800"/>
                        <a:buFont typeface="Calibri"/>
                        <a:buNone/>
                      </a:pPr>
                      <a:endParaRPr sz="1800" b="0">
                        <a:solidFill>
                          <a:schemeClr val="dk1"/>
                        </a:solidFill>
                      </a:endParaRPr>
                    </a:p>
                    <a:p>
                      <a:pPr marL="0" marR="0" lvl="0" indent="0" algn="l" rtl="0">
                        <a:lnSpc>
                          <a:spcPct val="100000"/>
                        </a:lnSpc>
                        <a:spcBef>
                          <a:spcPts val="0"/>
                        </a:spcBef>
                        <a:spcAft>
                          <a:spcPts val="0"/>
                        </a:spcAft>
                        <a:buClr>
                          <a:schemeClr val="dk1"/>
                        </a:buClr>
                        <a:buSzPts val="1100"/>
                        <a:buFont typeface="Calibri"/>
                        <a:buNone/>
                      </a:pPr>
                      <a:r>
                        <a:rPr lang="en-US" sz="1100"/>
                        <a:t>VISTA</a:t>
                      </a:r>
                      <a:endParaRPr sz="1800"/>
                    </a:p>
                  </a:txBody>
                  <a:tcPr marL="91450" marR="91450" marT="45725" marB="45725"/>
                </a:tc>
                <a:tc rowSpan="2">
                  <a:txBody>
                    <a:bodyPr/>
                    <a:lstStyle/>
                    <a:p>
                      <a:pPr marL="0" marR="0" lvl="0" indent="0" algn="l" rtl="0">
                        <a:lnSpc>
                          <a:spcPct val="100000"/>
                        </a:lnSpc>
                        <a:spcBef>
                          <a:spcPts val="0"/>
                        </a:spcBef>
                        <a:spcAft>
                          <a:spcPts val="0"/>
                        </a:spcAft>
                        <a:buClr>
                          <a:schemeClr val="dk1"/>
                        </a:buClr>
                        <a:buSzPts val="1100"/>
                        <a:buFont typeface="Calibri"/>
                        <a:buNone/>
                      </a:pPr>
                      <a:r>
                        <a:rPr lang="en-US" sz="1100"/>
                        <a:t>MAQUETAS</a:t>
                      </a:r>
                      <a:endParaRPr sz="1800"/>
                    </a:p>
                    <a:p>
                      <a:pPr marL="0" marR="0" lvl="0" indent="0" algn="l" rtl="0">
                        <a:spcBef>
                          <a:spcPts val="0"/>
                        </a:spcBef>
                        <a:spcAft>
                          <a:spcPts val="0"/>
                        </a:spcAft>
                        <a:buNone/>
                      </a:pPr>
                      <a:endParaRPr sz="1800"/>
                    </a:p>
                    <a:p>
                      <a:pPr marL="0" marR="0" lvl="0" indent="0" algn="l" rtl="0">
                        <a:spcBef>
                          <a:spcPts val="0"/>
                        </a:spcBef>
                        <a:spcAft>
                          <a:spcPts val="0"/>
                        </a:spcAft>
                        <a:buNone/>
                      </a:pPr>
                      <a:endParaRPr sz="1800"/>
                    </a:p>
                    <a:p>
                      <a:pPr marL="0" marR="0" lvl="0" indent="0" algn="l" rtl="0">
                        <a:spcBef>
                          <a:spcPts val="0"/>
                        </a:spcBef>
                        <a:spcAft>
                          <a:spcPts val="0"/>
                        </a:spcAft>
                        <a:buNone/>
                      </a:pPr>
                      <a:endParaRPr sz="1800"/>
                    </a:p>
                    <a:p>
                      <a:pPr marL="0" marR="0" lvl="0" indent="0" algn="l" rtl="0">
                        <a:spcBef>
                          <a:spcPts val="0"/>
                        </a:spcBef>
                        <a:spcAft>
                          <a:spcPts val="0"/>
                        </a:spcAft>
                        <a:buNone/>
                      </a:pPr>
                      <a:endParaRPr sz="1800"/>
                    </a:p>
                    <a:p>
                      <a:pPr marL="0" marR="0" lvl="0" indent="0" algn="l" rtl="0">
                        <a:spcBef>
                          <a:spcPts val="0"/>
                        </a:spcBef>
                        <a:spcAft>
                          <a:spcPts val="0"/>
                        </a:spcAft>
                        <a:buNone/>
                      </a:pPr>
                      <a:endParaRPr sz="1800"/>
                    </a:p>
                  </a:txBody>
                  <a:tcPr marL="91450" marR="91450" marT="45725" marB="45725"/>
                </a:tc>
                <a:tc rowSpan="2">
                  <a:txBody>
                    <a:bodyPr/>
                    <a:lstStyle/>
                    <a:p>
                      <a:pPr marL="0" marR="0" lvl="0" indent="0" algn="l" rtl="0">
                        <a:spcBef>
                          <a:spcPts val="0"/>
                        </a:spcBef>
                        <a:spcAft>
                          <a:spcPts val="0"/>
                        </a:spcAft>
                        <a:buNone/>
                      </a:pPr>
                      <a:endParaRPr sz="1800" b="0"/>
                    </a:p>
                  </a:txBody>
                  <a:tcPr marL="91450" marR="91450" marT="45725" marB="45725"/>
                </a:tc>
                <a:extLst>
                  <a:ext uri="{0D108BD9-81ED-4DB2-BD59-A6C34878D82A}">
                    <a16:rowId xmlns:a16="http://schemas.microsoft.com/office/drawing/2014/main" val="10000"/>
                  </a:ext>
                </a:extLst>
              </a:tr>
              <a:tr h="176875">
                <a:tc vMerge="1">
                  <a:txBody>
                    <a:bodyPr/>
                    <a:lstStyle/>
                    <a:p>
                      <a:endParaRPr lang="es-AR"/>
                    </a:p>
                  </a:txBody>
                  <a:tcPr/>
                </a:tc>
                <a:tc rowSpan="2">
                  <a:txBody>
                    <a:bodyPr/>
                    <a:lstStyle/>
                    <a:p>
                      <a:pPr marL="0" marR="0" lvl="0" indent="0" algn="l" rtl="0">
                        <a:lnSpc>
                          <a:spcPct val="100000"/>
                        </a:lnSpc>
                        <a:spcBef>
                          <a:spcPts val="0"/>
                        </a:spcBef>
                        <a:spcAft>
                          <a:spcPts val="0"/>
                        </a:spcAft>
                        <a:buClr>
                          <a:schemeClr val="dk1"/>
                        </a:buClr>
                        <a:buSzPts val="1800"/>
                        <a:buFont typeface="Calibri"/>
                        <a:buNone/>
                      </a:pPr>
                      <a:endParaRPr sz="1800"/>
                    </a:p>
                    <a:p>
                      <a:pPr marL="0" marR="0" lvl="0" indent="0" algn="l" rtl="0">
                        <a:lnSpc>
                          <a:spcPct val="100000"/>
                        </a:lnSpc>
                        <a:spcBef>
                          <a:spcPts val="0"/>
                        </a:spcBef>
                        <a:spcAft>
                          <a:spcPts val="0"/>
                        </a:spcAft>
                        <a:buClr>
                          <a:schemeClr val="dk1"/>
                        </a:buClr>
                        <a:buSzPts val="1800"/>
                        <a:buFont typeface="Calibri"/>
                        <a:buNone/>
                      </a:pPr>
                      <a:endParaRPr sz="1800"/>
                    </a:p>
                    <a:p>
                      <a:pPr marL="0" marR="0" lvl="0" indent="0" algn="l" rtl="0">
                        <a:lnSpc>
                          <a:spcPct val="100000"/>
                        </a:lnSpc>
                        <a:spcBef>
                          <a:spcPts val="0"/>
                        </a:spcBef>
                        <a:spcAft>
                          <a:spcPts val="0"/>
                        </a:spcAft>
                        <a:buClr>
                          <a:schemeClr val="dk1"/>
                        </a:buClr>
                        <a:buSzPts val="1800"/>
                        <a:buFont typeface="Calibri"/>
                        <a:buNone/>
                      </a:pPr>
                      <a:endParaRPr sz="1800"/>
                    </a:p>
                    <a:p>
                      <a:pPr marL="0" marR="0" lvl="0" indent="0" algn="l" rtl="0">
                        <a:lnSpc>
                          <a:spcPct val="100000"/>
                        </a:lnSpc>
                        <a:spcBef>
                          <a:spcPts val="0"/>
                        </a:spcBef>
                        <a:spcAft>
                          <a:spcPts val="0"/>
                        </a:spcAft>
                        <a:buClr>
                          <a:schemeClr val="dk1"/>
                        </a:buClr>
                        <a:buSzPts val="1800"/>
                        <a:buFont typeface="Calibri"/>
                        <a:buNone/>
                      </a:pPr>
                      <a:endParaRPr sz="1800"/>
                    </a:p>
                    <a:p>
                      <a:pPr marL="0" marR="0" lvl="0" indent="0" algn="l" rtl="0">
                        <a:lnSpc>
                          <a:spcPct val="100000"/>
                        </a:lnSpc>
                        <a:spcBef>
                          <a:spcPts val="0"/>
                        </a:spcBef>
                        <a:spcAft>
                          <a:spcPts val="0"/>
                        </a:spcAft>
                        <a:buClr>
                          <a:schemeClr val="dk1"/>
                        </a:buClr>
                        <a:buSzPts val="1100"/>
                        <a:buFont typeface="Calibri"/>
                        <a:buNone/>
                      </a:pPr>
                      <a:r>
                        <a:rPr lang="en-US" sz="1100"/>
                        <a:t>CORTE</a:t>
                      </a:r>
                      <a:endParaRPr sz="1800" b="0">
                        <a:solidFill>
                          <a:schemeClr val="dk1"/>
                        </a:solidFill>
                      </a:endParaRPr>
                    </a:p>
                  </a:txBody>
                  <a:tcPr marL="91450" marR="91450" marT="45725" marB="45725"/>
                </a:tc>
                <a:tc vMerge="1">
                  <a:txBody>
                    <a:bodyPr/>
                    <a:lstStyle/>
                    <a:p>
                      <a:endParaRPr lang="es-AR"/>
                    </a:p>
                  </a:txBody>
                  <a:tcPr/>
                </a:tc>
                <a:tc vMerge="1">
                  <a:txBody>
                    <a:bodyPr/>
                    <a:lstStyle/>
                    <a:p>
                      <a:endParaRPr lang="es-AR"/>
                    </a:p>
                  </a:txBody>
                  <a:tcPr/>
                </a:tc>
                <a:extLst>
                  <a:ext uri="{0D108BD9-81ED-4DB2-BD59-A6C34878D82A}">
                    <a16:rowId xmlns:a16="http://schemas.microsoft.com/office/drawing/2014/main" val="10001"/>
                  </a:ext>
                </a:extLst>
              </a:tr>
              <a:tr h="1813025">
                <a:tc vMerge="1">
                  <a:txBody>
                    <a:bodyPr/>
                    <a:lstStyle/>
                    <a:p>
                      <a:endParaRPr lang="es-AR"/>
                    </a:p>
                  </a:txBody>
                  <a:tcPr/>
                </a:tc>
                <a:tc vMerge="1">
                  <a:txBody>
                    <a:bodyPr/>
                    <a:lstStyle/>
                    <a:p>
                      <a:endParaRPr lang="es-AR"/>
                    </a:p>
                  </a:txBody>
                  <a:tcPr/>
                </a:tc>
                <a:tc rowSpan="2">
                  <a:txBody>
                    <a:bodyPr/>
                    <a:lstStyle/>
                    <a:p>
                      <a:pPr marL="0" marR="0" lvl="0" indent="0" algn="l" rtl="0">
                        <a:spcBef>
                          <a:spcPts val="0"/>
                        </a:spcBef>
                        <a:spcAft>
                          <a:spcPts val="0"/>
                        </a:spcAft>
                        <a:buNone/>
                      </a:pPr>
                      <a:endParaRPr sz="1800"/>
                    </a:p>
                    <a:p>
                      <a:pPr marL="0" marR="0" lvl="0" indent="0" algn="l" rtl="0">
                        <a:spcBef>
                          <a:spcPts val="0"/>
                        </a:spcBef>
                        <a:spcAft>
                          <a:spcPts val="0"/>
                        </a:spcAft>
                        <a:buNone/>
                      </a:pPr>
                      <a:endParaRPr sz="1800"/>
                    </a:p>
                    <a:p>
                      <a:pPr marL="0" marR="0" lvl="0" indent="0" algn="l" rtl="0">
                        <a:spcBef>
                          <a:spcPts val="0"/>
                        </a:spcBef>
                        <a:spcAft>
                          <a:spcPts val="0"/>
                        </a:spcAft>
                        <a:buNone/>
                      </a:pPr>
                      <a:endParaRPr sz="1800"/>
                    </a:p>
                    <a:p>
                      <a:pPr marL="0" marR="0" lvl="0" indent="0" algn="l" rtl="0">
                        <a:spcBef>
                          <a:spcPts val="0"/>
                        </a:spcBef>
                        <a:spcAft>
                          <a:spcPts val="0"/>
                        </a:spcAft>
                        <a:buNone/>
                      </a:pPr>
                      <a:endParaRPr sz="1800"/>
                    </a:p>
                    <a:p>
                      <a:pPr marL="0" marR="0" lvl="0" indent="0" algn="l" rtl="0">
                        <a:spcBef>
                          <a:spcPts val="0"/>
                        </a:spcBef>
                        <a:spcAft>
                          <a:spcPts val="0"/>
                        </a:spcAft>
                        <a:buNone/>
                      </a:pPr>
                      <a:endParaRPr sz="1800"/>
                    </a:p>
                    <a:p>
                      <a:pPr marL="0" marR="0" lvl="0" indent="0" algn="l" rtl="0">
                        <a:spcBef>
                          <a:spcPts val="0"/>
                        </a:spcBef>
                        <a:spcAft>
                          <a:spcPts val="0"/>
                        </a:spcAft>
                        <a:buNone/>
                      </a:pPr>
                      <a:endParaRPr sz="1800"/>
                    </a:p>
                    <a:p>
                      <a:pPr marL="0" marR="0" lvl="0" indent="0" algn="l" rtl="0">
                        <a:spcBef>
                          <a:spcPts val="0"/>
                        </a:spcBef>
                        <a:spcAft>
                          <a:spcPts val="0"/>
                        </a:spcAft>
                        <a:buNone/>
                      </a:pPr>
                      <a:endParaRPr sz="1800"/>
                    </a:p>
                    <a:p>
                      <a:pPr marL="0" marR="0" lvl="0" indent="0" algn="l" rtl="0">
                        <a:spcBef>
                          <a:spcPts val="0"/>
                        </a:spcBef>
                        <a:spcAft>
                          <a:spcPts val="0"/>
                        </a:spcAft>
                        <a:buNone/>
                      </a:pPr>
                      <a:r>
                        <a:rPr lang="en-US" sz="1100"/>
                        <a:t>1:100</a:t>
                      </a:r>
                      <a:endParaRPr/>
                    </a:p>
                    <a:p>
                      <a:pPr marL="0" marR="0" lvl="0" indent="0" algn="l" rtl="0">
                        <a:spcBef>
                          <a:spcPts val="0"/>
                        </a:spcBef>
                        <a:spcAft>
                          <a:spcPts val="0"/>
                        </a:spcAft>
                        <a:buNone/>
                      </a:pPr>
                      <a:endParaRPr sz="1100"/>
                    </a:p>
                  </a:txBody>
                  <a:tcPr marL="91450" marR="91450" marT="45725" marB="45725"/>
                </a:tc>
                <a:tc rowSpan="2">
                  <a:txBody>
                    <a:bodyPr/>
                    <a:lstStyle/>
                    <a:p>
                      <a:pPr marL="0" marR="0" lvl="0" indent="0" algn="l" rtl="0">
                        <a:spcBef>
                          <a:spcPts val="0"/>
                        </a:spcBef>
                        <a:spcAft>
                          <a:spcPts val="0"/>
                        </a:spcAft>
                        <a:buNone/>
                      </a:pPr>
                      <a:endParaRPr sz="1800" b="0"/>
                    </a:p>
                  </a:txBody>
                  <a:tcPr marL="91450" marR="91450" marT="45725" marB="45725"/>
                </a:tc>
                <a:extLst>
                  <a:ext uri="{0D108BD9-81ED-4DB2-BD59-A6C34878D82A}">
                    <a16:rowId xmlns:a16="http://schemas.microsoft.com/office/drawing/2014/main" val="10002"/>
                  </a:ext>
                </a:extLst>
              </a:tr>
              <a:tr h="630850">
                <a:tc rowSpan="2">
                  <a:txBody>
                    <a:bodyPr/>
                    <a:lstStyle/>
                    <a:p>
                      <a:pPr marL="0" marR="0" lvl="0" indent="0" algn="l" rtl="0">
                        <a:lnSpc>
                          <a:spcPct val="100000"/>
                        </a:lnSpc>
                        <a:spcBef>
                          <a:spcPts val="0"/>
                        </a:spcBef>
                        <a:spcAft>
                          <a:spcPts val="0"/>
                        </a:spcAft>
                        <a:buClr>
                          <a:schemeClr val="dk1"/>
                        </a:buClr>
                        <a:buSzPts val="1100"/>
                        <a:buFont typeface="Calibri"/>
                        <a:buNone/>
                      </a:pPr>
                      <a:r>
                        <a:rPr lang="en-US" sz="1100"/>
                        <a:t>CROQUIS</a:t>
                      </a:r>
                      <a:endParaRPr sz="1800"/>
                    </a:p>
                    <a:p>
                      <a:pPr marL="0" marR="0" lvl="0" indent="0" algn="l" rtl="0">
                        <a:spcBef>
                          <a:spcPts val="0"/>
                        </a:spcBef>
                        <a:spcAft>
                          <a:spcPts val="0"/>
                        </a:spcAft>
                        <a:buNone/>
                      </a:pPr>
                      <a:endParaRPr sz="1800" b="0"/>
                    </a:p>
                  </a:txBody>
                  <a:tcPr marL="91450" marR="91450" marT="45725" marB="45725"/>
                </a:tc>
                <a:tc rowSpan="2">
                  <a:txBody>
                    <a:bodyPr/>
                    <a:lstStyle/>
                    <a:p>
                      <a:pPr marL="0" marR="0" lvl="0" indent="0" algn="l" rtl="0">
                        <a:spcBef>
                          <a:spcPts val="0"/>
                        </a:spcBef>
                        <a:spcAft>
                          <a:spcPts val="0"/>
                        </a:spcAft>
                        <a:buNone/>
                      </a:pPr>
                      <a:endParaRPr sz="1800"/>
                    </a:p>
                    <a:p>
                      <a:pPr marL="0" marR="0" lvl="0" indent="0" algn="l" rtl="0">
                        <a:spcBef>
                          <a:spcPts val="0"/>
                        </a:spcBef>
                        <a:spcAft>
                          <a:spcPts val="0"/>
                        </a:spcAft>
                        <a:buNone/>
                      </a:pPr>
                      <a:endParaRPr sz="1800"/>
                    </a:p>
                    <a:p>
                      <a:pPr marL="0" marR="0" lvl="0" indent="0" algn="l" rtl="0">
                        <a:spcBef>
                          <a:spcPts val="0"/>
                        </a:spcBef>
                        <a:spcAft>
                          <a:spcPts val="0"/>
                        </a:spcAft>
                        <a:buNone/>
                      </a:pPr>
                      <a:endParaRPr sz="1800"/>
                    </a:p>
                    <a:p>
                      <a:pPr marL="0" marR="0" lvl="0" indent="0" algn="l" rtl="0">
                        <a:spcBef>
                          <a:spcPts val="0"/>
                        </a:spcBef>
                        <a:spcAft>
                          <a:spcPts val="0"/>
                        </a:spcAft>
                        <a:buNone/>
                      </a:pPr>
                      <a:endParaRPr sz="1800"/>
                    </a:p>
                    <a:p>
                      <a:pPr marL="0" marR="0" lvl="0" indent="0" algn="l" rtl="0">
                        <a:spcBef>
                          <a:spcPts val="0"/>
                        </a:spcBef>
                        <a:spcAft>
                          <a:spcPts val="0"/>
                        </a:spcAft>
                        <a:buNone/>
                      </a:pPr>
                      <a:endParaRPr sz="1800"/>
                    </a:p>
                    <a:p>
                      <a:pPr marL="0" marR="0" lvl="0" indent="0" algn="l" rtl="0">
                        <a:spcBef>
                          <a:spcPts val="0"/>
                        </a:spcBef>
                        <a:spcAft>
                          <a:spcPts val="0"/>
                        </a:spcAft>
                        <a:buNone/>
                      </a:pPr>
                      <a:endParaRPr sz="1800"/>
                    </a:p>
                    <a:p>
                      <a:pPr marL="0" marR="0" lvl="0" indent="0" algn="l" rtl="0">
                        <a:spcBef>
                          <a:spcPts val="0"/>
                        </a:spcBef>
                        <a:spcAft>
                          <a:spcPts val="0"/>
                        </a:spcAft>
                        <a:buNone/>
                      </a:pPr>
                      <a:endParaRPr sz="1800"/>
                    </a:p>
                    <a:p>
                      <a:pPr marL="0" marR="0" lvl="0" indent="0" algn="l" rtl="0">
                        <a:lnSpc>
                          <a:spcPct val="100000"/>
                        </a:lnSpc>
                        <a:spcBef>
                          <a:spcPts val="0"/>
                        </a:spcBef>
                        <a:spcAft>
                          <a:spcPts val="0"/>
                        </a:spcAft>
                        <a:buClr>
                          <a:schemeClr val="dk1"/>
                        </a:buClr>
                        <a:buSzPts val="1100"/>
                        <a:buFont typeface="Calibri"/>
                        <a:buNone/>
                      </a:pPr>
                      <a:r>
                        <a:rPr lang="en-US" sz="1100"/>
                        <a:t>PLANTA</a:t>
                      </a:r>
                      <a:endParaRPr sz="1800"/>
                    </a:p>
                  </a:txBody>
                  <a:tcPr marL="91450" marR="91450" marT="45725" marB="45725"/>
                </a:tc>
                <a:tc vMerge="1">
                  <a:txBody>
                    <a:bodyPr/>
                    <a:lstStyle/>
                    <a:p>
                      <a:endParaRPr lang="es-AR"/>
                    </a:p>
                  </a:txBody>
                  <a:tcPr/>
                </a:tc>
                <a:tc vMerge="1">
                  <a:txBody>
                    <a:bodyPr/>
                    <a:lstStyle/>
                    <a:p>
                      <a:endParaRPr lang="es-AR"/>
                    </a:p>
                  </a:txBody>
                  <a:tcPr/>
                </a:tc>
                <a:extLst>
                  <a:ext uri="{0D108BD9-81ED-4DB2-BD59-A6C34878D82A}">
                    <a16:rowId xmlns:a16="http://schemas.microsoft.com/office/drawing/2014/main" val="10003"/>
                  </a:ext>
                </a:extLst>
              </a:tr>
              <a:tr h="2022375">
                <a:tc vMerge="1">
                  <a:txBody>
                    <a:bodyPr/>
                    <a:lstStyle/>
                    <a:p>
                      <a:endParaRPr lang="es-AR"/>
                    </a:p>
                  </a:txBody>
                  <a:tcPr/>
                </a:tc>
                <a:tc vMerge="1">
                  <a:txBody>
                    <a:bodyPr/>
                    <a:lstStyle/>
                    <a:p>
                      <a:endParaRPr lang="es-AR"/>
                    </a:p>
                  </a:txBody>
                  <a:tcPr/>
                </a:tc>
                <a:tc>
                  <a:txBody>
                    <a:bodyPr/>
                    <a:lstStyle/>
                    <a:p>
                      <a:pPr marL="0" marR="0" lvl="0" indent="0" algn="l" rtl="0">
                        <a:lnSpc>
                          <a:spcPct val="100000"/>
                        </a:lnSpc>
                        <a:spcBef>
                          <a:spcPts val="0"/>
                        </a:spcBef>
                        <a:spcAft>
                          <a:spcPts val="0"/>
                        </a:spcAft>
                        <a:buClr>
                          <a:schemeClr val="dk1"/>
                        </a:buClr>
                        <a:buSzPts val="1800"/>
                        <a:buFont typeface="Calibri"/>
                        <a:buNone/>
                      </a:pPr>
                      <a:endParaRPr sz="1800"/>
                    </a:p>
                    <a:p>
                      <a:pPr marL="0" marR="0" lvl="0" indent="0" algn="l" rtl="0">
                        <a:lnSpc>
                          <a:spcPct val="100000"/>
                        </a:lnSpc>
                        <a:spcBef>
                          <a:spcPts val="0"/>
                        </a:spcBef>
                        <a:spcAft>
                          <a:spcPts val="0"/>
                        </a:spcAft>
                        <a:buClr>
                          <a:schemeClr val="dk1"/>
                        </a:buClr>
                        <a:buSzPts val="1800"/>
                        <a:buFont typeface="Calibri"/>
                        <a:buNone/>
                      </a:pPr>
                      <a:endParaRPr sz="1800"/>
                    </a:p>
                    <a:p>
                      <a:pPr marL="0" marR="0" lvl="0" indent="0" algn="l" rtl="0">
                        <a:lnSpc>
                          <a:spcPct val="100000"/>
                        </a:lnSpc>
                        <a:spcBef>
                          <a:spcPts val="0"/>
                        </a:spcBef>
                        <a:spcAft>
                          <a:spcPts val="0"/>
                        </a:spcAft>
                        <a:buClr>
                          <a:schemeClr val="dk1"/>
                        </a:buClr>
                        <a:buSzPts val="1800"/>
                        <a:buFont typeface="Calibri"/>
                        <a:buNone/>
                      </a:pPr>
                      <a:endParaRPr sz="1800"/>
                    </a:p>
                    <a:p>
                      <a:pPr marL="0" marR="0" lvl="0" indent="0" algn="l" rtl="0">
                        <a:lnSpc>
                          <a:spcPct val="100000"/>
                        </a:lnSpc>
                        <a:spcBef>
                          <a:spcPts val="0"/>
                        </a:spcBef>
                        <a:spcAft>
                          <a:spcPts val="0"/>
                        </a:spcAft>
                        <a:buClr>
                          <a:schemeClr val="dk1"/>
                        </a:buClr>
                        <a:buSzPts val="1800"/>
                        <a:buFont typeface="Calibri"/>
                        <a:buNone/>
                      </a:pPr>
                      <a:endParaRPr sz="1800"/>
                    </a:p>
                    <a:p>
                      <a:pPr marL="0" marR="0" lvl="0" indent="0" algn="l" rtl="0">
                        <a:lnSpc>
                          <a:spcPct val="100000"/>
                        </a:lnSpc>
                        <a:spcBef>
                          <a:spcPts val="0"/>
                        </a:spcBef>
                        <a:spcAft>
                          <a:spcPts val="0"/>
                        </a:spcAft>
                        <a:buClr>
                          <a:schemeClr val="dk1"/>
                        </a:buClr>
                        <a:buSzPts val="1800"/>
                        <a:buFont typeface="Calibri"/>
                        <a:buNone/>
                      </a:pPr>
                      <a:endParaRPr sz="1800"/>
                    </a:p>
                    <a:p>
                      <a:pPr marL="0" marR="0" lvl="0" indent="0" algn="l" rtl="0">
                        <a:lnSpc>
                          <a:spcPct val="100000"/>
                        </a:lnSpc>
                        <a:spcBef>
                          <a:spcPts val="0"/>
                        </a:spcBef>
                        <a:spcAft>
                          <a:spcPts val="0"/>
                        </a:spcAft>
                        <a:buClr>
                          <a:schemeClr val="dk1"/>
                        </a:buClr>
                        <a:buSzPts val="1100"/>
                        <a:buFont typeface="Calibri"/>
                        <a:buNone/>
                      </a:pPr>
                      <a:r>
                        <a:rPr lang="en-US" sz="1100"/>
                        <a:t>1:50</a:t>
                      </a:r>
                      <a:endParaRPr sz="1800"/>
                    </a:p>
                    <a:p>
                      <a:pPr marL="0" marR="0" lvl="0" indent="0" algn="l" rtl="0">
                        <a:spcBef>
                          <a:spcPts val="0"/>
                        </a:spcBef>
                        <a:spcAft>
                          <a:spcPts val="0"/>
                        </a:spcAft>
                        <a:buNone/>
                      </a:pPr>
                      <a:endParaRPr sz="1800" b="0"/>
                    </a:p>
                  </a:txBody>
                  <a:tcPr marL="91450" marR="91450" marT="45725" marB="45725"/>
                </a:tc>
                <a:tc>
                  <a:txBody>
                    <a:bodyPr/>
                    <a:lstStyle/>
                    <a:p>
                      <a:pPr marL="0" marR="0" lvl="0" indent="0" algn="l" rtl="0">
                        <a:spcBef>
                          <a:spcPts val="0"/>
                        </a:spcBef>
                        <a:spcAft>
                          <a:spcPts val="0"/>
                        </a:spcAft>
                        <a:buNone/>
                      </a:pPr>
                      <a:endParaRPr sz="1800" b="0"/>
                    </a:p>
                  </a:txBody>
                  <a:tcPr marL="91450" marR="91450" marT="45725" marB="45725"/>
                </a:tc>
                <a:extLst>
                  <a:ext uri="{0D108BD9-81ED-4DB2-BD59-A6C34878D82A}">
                    <a16:rowId xmlns:a16="http://schemas.microsoft.com/office/drawing/2014/main" val="10004"/>
                  </a:ext>
                </a:extLst>
              </a:tr>
            </a:tbl>
          </a:graphicData>
        </a:graphic>
      </p:graphicFrame>
      <p:pic>
        <p:nvPicPr>
          <p:cNvPr id="106" name="Google Shape;106;p2"/>
          <p:cNvPicPr preferRelativeResize="0"/>
          <p:nvPr/>
        </p:nvPicPr>
        <p:blipFill rotWithShape="1">
          <a:blip r:embed="rId3">
            <a:alphaModFix/>
          </a:blip>
          <a:srcRect/>
          <a:stretch/>
        </p:blipFill>
        <p:spPr>
          <a:xfrm rot="-5400000">
            <a:off x="8030719" y="2784839"/>
            <a:ext cx="1448209" cy="1860798"/>
          </a:xfrm>
          <a:prstGeom prst="rect">
            <a:avLst/>
          </a:prstGeom>
          <a:noFill/>
          <a:ln>
            <a:noFill/>
          </a:ln>
        </p:spPr>
      </p:pic>
      <p:pic>
        <p:nvPicPr>
          <p:cNvPr id="107" name="Google Shape;107;p2"/>
          <p:cNvPicPr preferRelativeResize="0"/>
          <p:nvPr/>
        </p:nvPicPr>
        <p:blipFill rotWithShape="1">
          <a:blip r:embed="rId4">
            <a:alphaModFix/>
          </a:blip>
          <a:srcRect/>
          <a:stretch/>
        </p:blipFill>
        <p:spPr>
          <a:xfrm rot="5400000">
            <a:off x="8005754" y="937809"/>
            <a:ext cx="1331307" cy="1693967"/>
          </a:xfrm>
          <a:prstGeom prst="rect">
            <a:avLst/>
          </a:prstGeom>
          <a:noFill/>
          <a:ln>
            <a:noFill/>
          </a:ln>
        </p:spPr>
      </p:pic>
      <p:pic>
        <p:nvPicPr>
          <p:cNvPr id="108" name="Google Shape;108;p2"/>
          <p:cNvPicPr preferRelativeResize="0"/>
          <p:nvPr/>
        </p:nvPicPr>
        <p:blipFill rotWithShape="1">
          <a:blip r:embed="rId5">
            <a:alphaModFix/>
          </a:blip>
          <a:srcRect/>
          <a:stretch/>
        </p:blipFill>
        <p:spPr>
          <a:xfrm>
            <a:off x="9561972" y="4990302"/>
            <a:ext cx="1755770" cy="1316828"/>
          </a:xfrm>
          <a:prstGeom prst="rect">
            <a:avLst/>
          </a:prstGeom>
          <a:noFill/>
          <a:ln>
            <a:noFill/>
          </a:ln>
        </p:spPr>
      </p:pic>
      <p:pic>
        <p:nvPicPr>
          <p:cNvPr id="109" name="Google Shape;109;p2"/>
          <p:cNvPicPr preferRelativeResize="0"/>
          <p:nvPr/>
        </p:nvPicPr>
        <p:blipFill rotWithShape="1">
          <a:blip r:embed="rId6">
            <a:alphaModFix/>
          </a:blip>
          <a:srcRect/>
          <a:stretch/>
        </p:blipFill>
        <p:spPr>
          <a:xfrm>
            <a:off x="7751475" y="5000178"/>
            <a:ext cx="1742603" cy="1306952"/>
          </a:xfrm>
          <a:prstGeom prst="rect">
            <a:avLst/>
          </a:prstGeom>
          <a:noFill/>
          <a:ln>
            <a:noFill/>
          </a:ln>
        </p:spPr>
      </p:pic>
      <p:pic>
        <p:nvPicPr>
          <p:cNvPr id="110" name="Google Shape;110;p2"/>
          <p:cNvPicPr preferRelativeResize="0"/>
          <p:nvPr/>
        </p:nvPicPr>
        <p:blipFill rotWithShape="1">
          <a:blip r:embed="rId7">
            <a:alphaModFix/>
          </a:blip>
          <a:srcRect/>
          <a:stretch/>
        </p:blipFill>
        <p:spPr>
          <a:xfrm>
            <a:off x="9617134" y="1070014"/>
            <a:ext cx="1856186" cy="1392140"/>
          </a:xfrm>
          <a:prstGeom prst="rect">
            <a:avLst/>
          </a:prstGeom>
          <a:noFill/>
          <a:ln>
            <a:noFill/>
          </a:ln>
        </p:spPr>
      </p:pic>
      <p:pic>
        <p:nvPicPr>
          <p:cNvPr id="111" name="Google Shape;111;p2"/>
          <p:cNvPicPr preferRelativeResize="0"/>
          <p:nvPr/>
        </p:nvPicPr>
        <p:blipFill rotWithShape="1">
          <a:blip r:embed="rId8">
            <a:alphaModFix/>
          </a:blip>
          <a:srcRect l="-1085" t="35463" r="1" b="12944"/>
          <a:stretch/>
        </p:blipFill>
        <p:spPr>
          <a:xfrm>
            <a:off x="9607342" y="951754"/>
            <a:ext cx="1840689" cy="707217"/>
          </a:xfrm>
          <a:prstGeom prst="rect">
            <a:avLst/>
          </a:prstGeom>
          <a:noFill/>
          <a:ln>
            <a:noFill/>
          </a:ln>
        </p:spPr>
      </p:pic>
      <p:pic>
        <p:nvPicPr>
          <p:cNvPr id="112" name="Google Shape;112;p2"/>
          <p:cNvPicPr preferRelativeResize="0"/>
          <p:nvPr/>
        </p:nvPicPr>
        <p:blipFill rotWithShape="1">
          <a:blip r:embed="rId9">
            <a:alphaModFix/>
          </a:blip>
          <a:srcRect t="14131" b="922"/>
          <a:stretch/>
        </p:blipFill>
        <p:spPr>
          <a:xfrm>
            <a:off x="9827545" y="3715238"/>
            <a:ext cx="1577053" cy="976114"/>
          </a:xfrm>
          <a:prstGeom prst="rect">
            <a:avLst/>
          </a:prstGeom>
          <a:noFill/>
          <a:ln>
            <a:noFill/>
          </a:ln>
        </p:spPr>
      </p:pic>
      <p:pic>
        <p:nvPicPr>
          <p:cNvPr id="113" name="Google Shape;113;p2"/>
          <p:cNvPicPr preferRelativeResize="0"/>
          <p:nvPr/>
        </p:nvPicPr>
        <p:blipFill rotWithShape="1">
          <a:blip r:embed="rId10">
            <a:alphaModFix/>
          </a:blip>
          <a:srcRect/>
          <a:stretch/>
        </p:blipFill>
        <p:spPr>
          <a:xfrm>
            <a:off x="11070700" y="128998"/>
            <a:ext cx="494084" cy="503772"/>
          </a:xfrm>
          <a:prstGeom prst="rect">
            <a:avLst/>
          </a:prstGeom>
          <a:noFill/>
          <a:ln>
            <a:noFill/>
          </a:ln>
        </p:spPr>
      </p:pic>
      <p:pic>
        <p:nvPicPr>
          <p:cNvPr id="114" name="Google Shape;114;p2"/>
          <p:cNvPicPr preferRelativeResize="0"/>
          <p:nvPr/>
        </p:nvPicPr>
        <p:blipFill rotWithShape="1">
          <a:blip r:embed="rId11">
            <a:alphaModFix/>
          </a:blip>
          <a:srcRect r="3003"/>
          <a:stretch/>
        </p:blipFill>
        <p:spPr>
          <a:xfrm rot="-5400000">
            <a:off x="4597273" y="3159336"/>
            <a:ext cx="2419665" cy="3752951"/>
          </a:xfrm>
          <a:prstGeom prst="rect">
            <a:avLst/>
          </a:prstGeom>
          <a:noFill/>
          <a:ln>
            <a:noFill/>
          </a:ln>
        </p:spPr>
      </p:pic>
      <p:pic>
        <p:nvPicPr>
          <p:cNvPr id="115" name="Google Shape;115;p2"/>
          <p:cNvPicPr preferRelativeResize="0"/>
          <p:nvPr/>
        </p:nvPicPr>
        <p:blipFill rotWithShape="1">
          <a:blip r:embed="rId12">
            <a:alphaModFix/>
          </a:blip>
          <a:srcRect l="2813" t="59104" r="6154" b="7860"/>
          <a:stretch/>
        </p:blipFill>
        <p:spPr>
          <a:xfrm>
            <a:off x="3772382" y="965561"/>
            <a:ext cx="3930134" cy="984016"/>
          </a:xfrm>
          <a:prstGeom prst="rect">
            <a:avLst/>
          </a:prstGeom>
          <a:noFill/>
          <a:ln>
            <a:noFill/>
          </a:ln>
        </p:spPr>
      </p:pic>
      <p:pic>
        <p:nvPicPr>
          <p:cNvPr id="116" name="Google Shape;116;p2"/>
          <p:cNvPicPr preferRelativeResize="0"/>
          <p:nvPr/>
        </p:nvPicPr>
        <p:blipFill rotWithShape="1">
          <a:blip r:embed="rId13">
            <a:alphaModFix/>
          </a:blip>
          <a:srcRect l="2873" t="7367" r="36737" b="47274"/>
          <a:stretch/>
        </p:blipFill>
        <p:spPr>
          <a:xfrm>
            <a:off x="102911" y="4691352"/>
            <a:ext cx="3548606" cy="1785750"/>
          </a:xfrm>
          <a:prstGeom prst="rect">
            <a:avLst/>
          </a:prstGeom>
          <a:noFill/>
          <a:ln>
            <a:noFill/>
          </a:ln>
        </p:spPr>
      </p:pic>
      <p:pic>
        <p:nvPicPr>
          <p:cNvPr id="117" name="Google Shape;117;p2"/>
          <p:cNvPicPr preferRelativeResize="0"/>
          <p:nvPr/>
        </p:nvPicPr>
        <p:blipFill rotWithShape="1">
          <a:blip r:embed="rId14">
            <a:alphaModFix/>
          </a:blip>
          <a:srcRect l="8264" t="1712" r="56389" b="7015"/>
          <a:stretch/>
        </p:blipFill>
        <p:spPr>
          <a:xfrm rot="-5400000">
            <a:off x="5295600" y="1000683"/>
            <a:ext cx="953840" cy="3839718"/>
          </a:xfrm>
          <a:prstGeom prst="rect">
            <a:avLst/>
          </a:prstGeom>
          <a:noFill/>
          <a:ln>
            <a:noFill/>
          </a:ln>
        </p:spPr>
      </p:pic>
      <p:pic>
        <p:nvPicPr>
          <p:cNvPr id="118" name="Google Shape;118;p2"/>
          <p:cNvPicPr preferRelativeResize="0"/>
          <p:nvPr/>
        </p:nvPicPr>
        <p:blipFill rotWithShape="1">
          <a:blip r:embed="rId15">
            <a:alphaModFix/>
          </a:blip>
          <a:srcRect/>
          <a:stretch/>
        </p:blipFill>
        <p:spPr>
          <a:xfrm>
            <a:off x="9833850" y="2650651"/>
            <a:ext cx="1849860" cy="1041588"/>
          </a:xfrm>
          <a:prstGeom prst="rect">
            <a:avLst/>
          </a:prstGeom>
          <a:noFill/>
          <a:ln>
            <a:noFill/>
          </a:ln>
        </p:spPr>
      </p:pic>
      <p:sp>
        <p:nvSpPr>
          <p:cNvPr id="119" name="Google Shape;119;p2"/>
          <p:cNvSpPr txBox="1"/>
          <p:nvPr/>
        </p:nvSpPr>
        <p:spPr>
          <a:xfrm>
            <a:off x="7751475" y="2476016"/>
            <a:ext cx="957418" cy="27699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b="0" i="0" u="none" strike="noStrike" cap="none">
                <a:solidFill>
                  <a:schemeClr val="dk1"/>
                </a:solidFill>
                <a:latin typeface="Calibri"/>
                <a:ea typeface="Calibri"/>
                <a:cs typeface="Calibri"/>
                <a:sym typeface="Calibri"/>
              </a:rPr>
              <a:t>1:200</a:t>
            </a:r>
            <a:endParaRPr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78106104"/>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3"/>
          <p:cNvSpPr>
            <a:spLocks noGrp="1"/>
          </p:cNvSpPr>
          <p:nvPr>
            <p:ph type="dt" sz="half" idx="10"/>
          </p:nvPr>
        </p:nvSpPr>
        <p:spPr>
          <a:xfrm rot="16200000">
            <a:off x="11083209" y="4550295"/>
            <a:ext cx="1592888" cy="391886"/>
          </a:xfrm>
          <a:prstGeom prst="rect">
            <a:avLst/>
          </a:prstGeom>
          <a:ln>
            <a:solidFill>
              <a:schemeClr val="tx1"/>
            </a:solidFill>
          </a:ln>
        </p:spPr>
        <p:txBody>
          <a:bodyPr/>
          <a:lstStyle>
            <a:lvl1pPr>
              <a:defRPr sz="762"/>
            </a:lvl1pPr>
          </a:lstStyle>
          <a:p>
            <a:r>
              <a:rPr lang="es-ES_tradnl" sz="653" dirty="0">
                <a:solidFill>
                  <a:schemeClr val="tx1"/>
                </a:solidFill>
              </a:rPr>
              <a:t>Prof. Titular Dra. Arq. Cecilia Marengo</a:t>
            </a:r>
          </a:p>
          <a:p>
            <a:r>
              <a:rPr lang="es-ES_tradnl" sz="653" dirty="0">
                <a:solidFill>
                  <a:schemeClr val="tx1"/>
                </a:solidFill>
              </a:rPr>
              <a:t>Prof. Adjunta Dra. Arq. Miriam Liborio</a:t>
            </a:r>
          </a:p>
        </p:txBody>
      </p:sp>
      <p:sp>
        <p:nvSpPr>
          <p:cNvPr id="6" name="Footer Placeholder 4"/>
          <p:cNvSpPr>
            <a:spLocks noGrp="1"/>
          </p:cNvSpPr>
          <p:nvPr>
            <p:ph type="ftr" sz="quarter" idx="11"/>
          </p:nvPr>
        </p:nvSpPr>
        <p:spPr>
          <a:xfrm rot="16200000">
            <a:off x="10888871" y="2763069"/>
            <a:ext cx="1981562" cy="391886"/>
          </a:xfrm>
          <a:prstGeom prst="rect">
            <a:avLst/>
          </a:prstGeom>
          <a:ln>
            <a:solidFill>
              <a:schemeClr val="tx1"/>
            </a:solidFill>
          </a:ln>
        </p:spPr>
        <p:txBody>
          <a:bodyPr/>
          <a:lstStyle>
            <a:lvl1pPr algn="l">
              <a:defRPr sz="653"/>
            </a:lvl1pPr>
          </a:lstStyle>
          <a:p>
            <a:r>
              <a:rPr lang="es-ES_tradnl" dirty="0">
                <a:solidFill>
                  <a:schemeClr val="tx1"/>
                </a:solidFill>
              </a:rPr>
              <a:t>Estudiante:</a:t>
            </a:r>
          </a:p>
          <a:p>
            <a:r>
              <a:rPr lang="es-ES_tradnl" dirty="0">
                <a:solidFill>
                  <a:schemeClr val="tx1"/>
                </a:solidFill>
              </a:rPr>
              <a:t>Profesor Asistente</a:t>
            </a:r>
            <a:r>
              <a:rPr lang="es-ES_tradnl" dirty="0"/>
              <a:t>:</a:t>
            </a:r>
          </a:p>
        </p:txBody>
      </p:sp>
      <p:sp>
        <p:nvSpPr>
          <p:cNvPr id="7" name="Slide Number Placeholder 5"/>
          <p:cNvSpPr>
            <a:spLocks noGrp="1"/>
          </p:cNvSpPr>
          <p:nvPr>
            <p:ph type="sldNum" sz="quarter" idx="12"/>
          </p:nvPr>
        </p:nvSpPr>
        <p:spPr>
          <a:xfrm rot="16200000">
            <a:off x="10951543" y="847228"/>
            <a:ext cx="1850120" cy="391886"/>
          </a:xfrm>
          <a:prstGeom prst="rect">
            <a:avLst/>
          </a:prstGeom>
          <a:ln>
            <a:solidFill>
              <a:schemeClr val="tx1"/>
            </a:solidFill>
          </a:ln>
        </p:spPr>
        <p:txBody>
          <a:bodyPr anchor="ctr"/>
          <a:lstStyle/>
          <a:p>
            <a:pPr algn="ctr"/>
            <a:r>
              <a:rPr lang="es-ES_tradnl" sz="1524" dirty="0">
                <a:solidFill>
                  <a:schemeClr val="tx1"/>
                </a:solidFill>
              </a:rPr>
              <a:t>AÑO 2025</a:t>
            </a:r>
          </a:p>
        </p:txBody>
      </p:sp>
      <p:sp>
        <p:nvSpPr>
          <p:cNvPr id="8" name="Date Placeholder 3"/>
          <p:cNvSpPr txBox="1">
            <a:spLocks/>
          </p:cNvSpPr>
          <p:nvPr/>
        </p:nvSpPr>
        <p:spPr>
          <a:xfrm rot="16200000">
            <a:off x="11291733" y="5931608"/>
            <a:ext cx="1169739" cy="391886"/>
          </a:xfrm>
          <a:prstGeom prst="rect">
            <a:avLst/>
          </a:prstGeom>
          <a:ln>
            <a:solidFill>
              <a:schemeClr val="tx1"/>
            </a:solidFill>
          </a:ln>
        </p:spPr>
        <p:txBody>
          <a:bodyPr vert="horz" lIns="49770" tIns="24885" rIns="49770" bIns="24885" rtlCol="0" anchor="ctr"/>
          <a:lstStyle>
            <a:defPPr>
              <a:defRPr lang="es-ES_tradnl"/>
            </a:defPPr>
            <a:lvl1pPr marL="0" algn="l" defTabSz="1468801" rtl="0" eaLnBrk="1" latinLnBrk="0" hangingPunct="1">
              <a:defRPr sz="1600" kern="1200">
                <a:solidFill>
                  <a:schemeClr val="tx1">
                    <a:tint val="75000"/>
                  </a:schemeClr>
                </a:solidFill>
                <a:latin typeface="+mn-lt"/>
                <a:ea typeface="+mn-ea"/>
                <a:cs typeface="+mn-cs"/>
              </a:defRPr>
            </a:lvl1pPr>
            <a:lvl2pPr marL="734400" algn="l" defTabSz="1468801" rtl="0" eaLnBrk="1" latinLnBrk="0" hangingPunct="1">
              <a:defRPr sz="2891" kern="1200">
                <a:solidFill>
                  <a:schemeClr val="tx1"/>
                </a:solidFill>
                <a:latin typeface="+mn-lt"/>
                <a:ea typeface="+mn-ea"/>
                <a:cs typeface="+mn-cs"/>
              </a:defRPr>
            </a:lvl2pPr>
            <a:lvl3pPr marL="1468801" algn="l" defTabSz="1468801" rtl="0" eaLnBrk="1" latinLnBrk="0" hangingPunct="1">
              <a:defRPr sz="2891" kern="1200">
                <a:solidFill>
                  <a:schemeClr val="tx1"/>
                </a:solidFill>
                <a:latin typeface="+mn-lt"/>
                <a:ea typeface="+mn-ea"/>
                <a:cs typeface="+mn-cs"/>
              </a:defRPr>
            </a:lvl3pPr>
            <a:lvl4pPr marL="2203201" algn="l" defTabSz="1468801" rtl="0" eaLnBrk="1" latinLnBrk="0" hangingPunct="1">
              <a:defRPr sz="2891" kern="1200">
                <a:solidFill>
                  <a:schemeClr val="tx1"/>
                </a:solidFill>
                <a:latin typeface="+mn-lt"/>
                <a:ea typeface="+mn-ea"/>
                <a:cs typeface="+mn-cs"/>
              </a:defRPr>
            </a:lvl4pPr>
            <a:lvl5pPr marL="2937601" algn="l" defTabSz="1468801" rtl="0" eaLnBrk="1" latinLnBrk="0" hangingPunct="1">
              <a:defRPr sz="2891" kern="1200">
                <a:solidFill>
                  <a:schemeClr val="tx1"/>
                </a:solidFill>
                <a:latin typeface="+mn-lt"/>
                <a:ea typeface="+mn-ea"/>
                <a:cs typeface="+mn-cs"/>
              </a:defRPr>
            </a:lvl5pPr>
            <a:lvl6pPr marL="3672002" algn="l" defTabSz="1468801" rtl="0" eaLnBrk="1" latinLnBrk="0" hangingPunct="1">
              <a:defRPr sz="2891" kern="1200">
                <a:solidFill>
                  <a:schemeClr val="tx1"/>
                </a:solidFill>
                <a:latin typeface="+mn-lt"/>
                <a:ea typeface="+mn-ea"/>
                <a:cs typeface="+mn-cs"/>
              </a:defRPr>
            </a:lvl6pPr>
            <a:lvl7pPr marL="4406402" algn="l" defTabSz="1468801" rtl="0" eaLnBrk="1" latinLnBrk="0" hangingPunct="1">
              <a:defRPr sz="2891" kern="1200">
                <a:solidFill>
                  <a:schemeClr val="tx1"/>
                </a:solidFill>
                <a:latin typeface="+mn-lt"/>
                <a:ea typeface="+mn-ea"/>
                <a:cs typeface="+mn-cs"/>
              </a:defRPr>
            </a:lvl7pPr>
            <a:lvl8pPr marL="5140803" algn="l" defTabSz="1468801" rtl="0" eaLnBrk="1" latinLnBrk="0" hangingPunct="1">
              <a:defRPr sz="2891" kern="1200">
                <a:solidFill>
                  <a:schemeClr val="tx1"/>
                </a:solidFill>
                <a:latin typeface="+mn-lt"/>
                <a:ea typeface="+mn-ea"/>
                <a:cs typeface="+mn-cs"/>
              </a:defRPr>
            </a:lvl8pPr>
            <a:lvl9pPr marL="5875203" algn="l" defTabSz="1468801" rtl="0" eaLnBrk="1" latinLnBrk="0" hangingPunct="1">
              <a:defRPr sz="2891" kern="1200">
                <a:solidFill>
                  <a:schemeClr val="tx1"/>
                </a:solidFill>
                <a:latin typeface="+mn-lt"/>
                <a:ea typeface="+mn-ea"/>
                <a:cs typeface="+mn-cs"/>
              </a:defRPr>
            </a:lvl9pPr>
          </a:lstStyle>
          <a:p>
            <a:r>
              <a:rPr lang="es-ES_tradnl" sz="980" b="1" dirty="0">
                <a:solidFill>
                  <a:schemeClr val="tx1"/>
                </a:solidFill>
              </a:rPr>
              <a:t>ARQUITECTURA I B</a:t>
            </a:r>
          </a:p>
        </p:txBody>
      </p:sp>
      <p:sp>
        <p:nvSpPr>
          <p:cNvPr id="10" name="Title 1"/>
          <p:cNvSpPr txBox="1">
            <a:spLocks/>
          </p:cNvSpPr>
          <p:nvPr/>
        </p:nvSpPr>
        <p:spPr>
          <a:xfrm>
            <a:off x="2841555" y="505377"/>
            <a:ext cx="2948943" cy="2860769"/>
          </a:xfrm>
          <a:prstGeom prst="rect">
            <a:avLst/>
          </a:prstGeom>
        </p:spPr>
        <p:txBody>
          <a:bodyPr vert="horz" lIns="49770" tIns="24885" rIns="49770" bIns="24885" rtlCol="0" anchor="b">
            <a:normAutofit/>
          </a:bodyPr>
          <a:lstStyle>
            <a:lvl1pPr algn="ctr" defTabSz="1680027">
              <a:lnSpc>
                <a:spcPct val="90000"/>
              </a:lnSpc>
              <a:spcBef>
                <a:spcPct val="0"/>
              </a:spcBef>
              <a:buNone/>
              <a:defRPr sz="2800">
                <a:latin typeface="+mj-lt"/>
                <a:ea typeface="+mj-ea"/>
                <a:cs typeface="+mj-cs"/>
              </a:defRPr>
            </a:lvl1pPr>
          </a:lstStyle>
          <a:p>
            <a:pPr lvl="0"/>
            <a:endParaRPr lang="en-US" sz="1524" dirty="0"/>
          </a:p>
        </p:txBody>
      </p:sp>
      <p:sp>
        <p:nvSpPr>
          <p:cNvPr id="14" name="Title 1"/>
          <p:cNvSpPr txBox="1">
            <a:spLocks/>
          </p:cNvSpPr>
          <p:nvPr/>
        </p:nvSpPr>
        <p:spPr>
          <a:xfrm>
            <a:off x="119453" y="113491"/>
            <a:ext cx="11405437" cy="509452"/>
          </a:xfrm>
          <a:prstGeom prst="rect">
            <a:avLst/>
          </a:prstGeom>
          <a:solidFill>
            <a:schemeClr val="bg1">
              <a:lumMod val="75000"/>
            </a:schemeClr>
          </a:solidFill>
          <a:ln>
            <a:noFill/>
          </a:ln>
        </p:spPr>
        <p:txBody>
          <a:bodyPr vert="horz" lIns="49770" tIns="24885" rIns="49770" bIns="24885" rtlCol="0" anchor="ctr">
            <a:normAutofit/>
          </a:bodyPr>
          <a:lstStyle>
            <a:lvl1pPr algn="ctr" defTabSz="1680027" rtl="0" eaLnBrk="1" latinLnBrk="0" hangingPunct="1">
              <a:lnSpc>
                <a:spcPct val="90000"/>
              </a:lnSpc>
              <a:spcBef>
                <a:spcPct val="0"/>
              </a:spcBef>
              <a:buNone/>
              <a:defRPr sz="2800" b="1" kern="1200">
                <a:solidFill>
                  <a:schemeClr val="bg1"/>
                </a:solidFill>
                <a:latin typeface="+mj-lt"/>
                <a:ea typeface="+mj-ea"/>
                <a:cs typeface="+mj-cs"/>
              </a:defRPr>
            </a:lvl1pPr>
          </a:lstStyle>
          <a:p>
            <a:r>
              <a:rPr lang="es-ES_tradnl" sz="1959" dirty="0">
                <a:solidFill>
                  <a:schemeClr val="tx1"/>
                </a:solidFill>
              </a:rPr>
              <a:t>MEMORIA GRÁFICO CONCEPTUAL - </a:t>
            </a:r>
            <a:r>
              <a:rPr lang="es-ES_tradnl" sz="1800" dirty="0">
                <a:solidFill>
                  <a:schemeClr val="tx1"/>
                </a:solidFill>
              </a:rPr>
              <a:t>Jardín Maternal en B° Rogelio Martínez</a:t>
            </a:r>
            <a:endParaRPr lang="en-US" sz="1633" dirty="0">
              <a:solidFill>
                <a:schemeClr val="tx1"/>
              </a:solidFill>
            </a:endParaRPr>
          </a:p>
        </p:txBody>
      </p:sp>
      <p:sp>
        <p:nvSpPr>
          <p:cNvPr id="23" name="Title 1">
            <a:extLst>
              <a:ext uri="{FF2B5EF4-FFF2-40B4-BE49-F238E27FC236}">
                <a16:creationId xmlns:a16="http://schemas.microsoft.com/office/drawing/2014/main" id="{01947722-573B-2A43-832A-C7424F97B688}"/>
              </a:ext>
            </a:extLst>
          </p:cNvPr>
          <p:cNvSpPr txBox="1">
            <a:spLocks/>
          </p:cNvSpPr>
          <p:nvPr/>
        </p:nvSpPr>
        <p:spPr>
          <a:xfrm>
            <a:off x="352425" y="5160689"/>
            <a:ext cx="3928513" cy="381993"/>
          </a:xfrm>
          <a:prstGeom prst="rect">
            <a:avLst/>
          </a:prstGeom>
          <a:noFill/>
          <a:ln w="3175">
            <a:noFill/>
            <a:prstDash val="dashDot"/>
          </a:ln>
        </p:spPr>
        <p:txBody>
          <a:bodyPr vert="horz" lIns="49770" tIns="24885" rIns="49770" bIns="24885" rtlCol="0" anchor="b">
            <a:normAutofit/>
          </a:bodyPr>
          <a:lstStyle>
            <a:lvl1pPr algn="ctr" defTabSz="1680027" rtl="0" eaLnBrk="1" latinLnBrk="0" hangingPunct="1">
              <a:lnSpc>
                <a:spcPct val="90000"/>
              </a:lnSpc>
              <a:spcBef>
                <a:spcPct val="0"/>
              </a:spcBef>
              <a:buNone/>
              <a:defRPr sz="2800" b="1" kern="1200">
                <a:solidFill>
                  <a:schemeClr val="bg1"/>
                </a:solidFill>
                <a:latin typeface="+mj-lt"/>
                <a:ea typeface="+mj-ea"/>
                <a:cs typeface="+mj-cs"/>
              </a:defRPr>
            </a:lvl1pPr>
          </a:lstStyle>
          <a:p>
            <a:pPr algn="l">
              <a:lnSpc>
                <a:spcPct val="100000"/>
              </a:lnSpc>
            </a:pPr>
            <a:r>
              <a:rPr lang="es-ES_tradnl" sz="1600" dirty="0">
                <a:solidFill>
                  <a:schemeClr val="tx1"/>
                </a:solidFill>
              </a:rPr>
              <a:t>PROCESO DE DISEÑO</a:t>
            </a:r>
            <a:endParaRPr lang="en-US" sz="1600" dirty="0">
              <a:solidFill>
                <a:schemeClr val="tx1"/>
              </a:solidFill>
            </a:endParaRPr>
          </a:p>
        </p:txBody>
      </p:sp>
      <p:sp>
        <p:nvSpPr>
          <p:cNvPr id="25" name="Title 1">
            <a:extLst>
              <a:ext uri="{FF2B5EF4-FFF2-40B4-BE49-F238E27FC236}">
                <a16:creationId xmlns:a16="http://schemas.microsoft.com/office/drawing/2014/main" id="{7752B1AD-29EA-0D4E-8504-4C46277018B7}"/>
              </a:ext>
            </a:extLst>
          </p:cNvPr>
          <p:cNvSpPr txBox="1">
            <a:spLocks/>
          </p:cNvSpPr>
          <p:nvPr/>
        </p:nvSpPr>
        <p:spPr>
          <a:xfrm>
            <a:off x="10121466" y="5740359"/>
            <a:ext cx="1403423" cy="430694"/>
          </a:xfrm>
          <a:prstGeom prst="rect">
            <a:avLst/>
          </a:prstGeom>
          <a:noFill/>
          <a:ln w="3175">
            <a:noFill/>
            <a:prstDash val="dashDot"/>
          </a:ln>
        </p:spPr>
        <p:txBody>
          <a:bodyPr vert="horz" lIns="49770" tIns="24885" rIns="49770" bIns="24885" rtlCol="0" anchor="b">
            <a:normAutofit/>
          </a:bodyPr>
          <a:lstStyle>
            <a:lvl1pPr algn="ctr" defTabSz="1680027" rtl="0" eaLnBrk="1" latinLnBrk="0" hangingPunct="1">
              <a:lnSpc>
                <a:spcPct val="90000"/>
              </a:lnSpc>
              <a:spcBef>
                <a:spcPct val="0"/>
              </a:spcBef>
              <a:buNone/>
              <a:defRPr sz="2800" b="1" kern="1200">
                <a:solidFill>
                  <a:schemeClr val="bg1"/>
                </a:solidFill>
                <a:latin typeface="+mj-lt"/>
                <a:ea typeface="+mj-ea"/>
                <a:cs typeface="+mj-cs"/>
              </a:defRPr>
            </a:lvl1pPr>
          </a:lstStyle>
          <a:p>
            <a:pPr>
              <a:lnSpc>
                <a:spcPct val="100000"/>
              </a:lnSpc>
            </a:pPr>
            <a:r>
              <a:rPr lang="es-ES_tradnl" sz="1524" b="0" dirty="0">
                <a:solidFill>
                  <a:schemeClr val="tx1"/>
                </a:solidFill>
              </a:rPr>
              <a:t>CÓDIGO QR</a:t>
            </a:r>
          </a:p>
          <a:p>
            <a:pPr>
              <a:lnSpc>
                <a:spcPct val="100000"/>
              </a:lnSpc>
            </a:pPr>
            <a:r>
              <a:rPr lang="es-ES_tradnl" sz="900" b="0" i="1" dirty="0">
                <a:solidFill>
                  <a:schemeClr val="tx1"/>
                </a:solidFill>
              </a:rPr>
              <a:t>(opcional)</a:t>
            </a:r>
            <a:endParaRPr lang="en-US" sz="900" b="0" i="1" dirty="0">
              <a:solidFill>
                <a:schemeClr val="tx1"/>
              </a:solidFill>
            </a:endParaRPr>
          </a:p>
        </p:txBody>
      </p:sp>
      <p:graphicFrame>
        <p:nvGraphicFramePr>
          <p:cNvPr id="26" name="Tabla 26">
            <a:extLst>
              <a:ext uri="{FF2B5EF4-FFF2-40B4-BE49-F238E27FC236}">
                <a16:creationId xmlns:a16="http://schemas.microsoft.com/office/drawing/2014/main" id="{BA622F8A-AE6B-494A-9A11-D87796350E3B}"/>
              </a:ext>
            </a:extLst>
          </p:cNvPr>
          <p:cNvGraphicFramePr>
            <a:graphicFrameLocks noGrp="1"/>
          </p:cNvGraphicFramePr>
          <p:nvPr/>
        </p:nvGraphicFramePr>
        <p:xfrm>
          <a:off x="228600" y="824086"/>
          <a:ext cx="11372650" cy="4320000"/>
        </p:xfrm>
        <a:graphic>
          <a:graphicData uri="http://schemas.openxmlformats.org/drawingml/2006/table">
            <a:tbl>
              <a:tblPr firstRow="1" bandRow="1">
                <a:tableStyleId>{5C22544A-7EE6-4342-B048-85BDC9FD1C3A}</a:tableStyleId>
              </a:tblPr>
              <a:tblGrid>
                <a:gridCol w="2824861">
                  <a:extLst>
                    <a:ext uri="{9D8B030D-6E8A-4147-A177-3AD203B41FA5}">
                      <a16:colId xmlns:a16="http://schemas.microsoft.com/office/drawing/2014/main" val="2496071934"/>
                    </a:ext>
                  </a:extLst>
                </a:gridCol>
                <a:gridCol w="2849263">
                  <a:extLst>
                    <a:ext uri="{9D8B030D-6E8A-4147-A177-3AD203B41FA5}">
                      <a16:colId xmlns:a16="http://schemas.microsoft.com/office/drawing/2014/main" val="3058456037"/>
                    </a:ext>
                  </a:extLst>
                </a:gridCol>
                <a:gridCol w="2849263">
                  <a:extLst>
                    <a:ext uri="{9D8B030D-6E8A-4147-A177-3AD203B41FA5}">
                      <a16:colId xmlns:a16="http://schemas.microsoft.com/office/drawing/2014/main" val="3352868876"/>
                    </a:ext>
                  </a:extLst>
                </a:gridCol>
                <a:gridCol w="2849263">
                  <a:extLst>
                    <a:ext uri="{9D8B030D-6E8A-4147-A177-3AD203B41FA5}">
                      <a16:colId xmlns:a16="http://schemas.microsoft.com/office/drawing/2014/main" val="4255935544"/>
                    </a:ext>
                  </a:extLst>
                </a:gridCol>
              </a:tblGrid>
              <a:tr h="432000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s-ES_tradnl" sz="1600" b="1" dirty="0">
                          <a:solidFill>
                            <a:schemeClr val="tx1"/>
                          </a:solidFill>
                        </a:rPr>
                        <a:t>SITIO - EMPLAZAMIENTO  FORMA del EDIFICIO</a:t>
                      </a:r>
                      <a:endParaRPr lang="en-US" sz="1600" b="1" dirty="0">
                        <a:solidFill>
                          <a:schemeClr val="tx1"/>
                        </a:solidFill>
                      </a:endParaRPr>
                    </a:p>
                    <a:p>
                      <a:endParaRPr lang="es-AR" sz="1600" b="1" dirty="0"/>
                    </a:p>
                  </a:txBody>
                  <a:tcPr>
                    <a:lnL w="3175" cap="flat" cmpd="sng" algn="ctr">
                      <a:solidFill>
                        <a:schemeClr val="tx1"/>
                      </a:solidFill>
                      <a:prstDash val="sysDot"/>
                      <a:round/>
                      <a:headEnd type="none" w="med" len="med"/>
                      <a:tailEnd type="none" w="med" len="med"/>
                    </a:lnL>
                    <a:lnR w="3175" cap="flat" cmpd="sng" algn="ctr">
                      <a:solidFill>
                        <a:schemeClr val="tx1"/>
                      </a:solidFill>
                      <a:prstDash val="sysDot"/>
                      <a:round/>
                      <a:headEnd type="none" w="med" len="med"/>
                      <a:tailEnd type="none" w="med" len="med"/>
                    </a:lnR>
                    <a:lnT w="3175" cap="flat" cmpd="sng" algn="ctr">
                      <a:solidFill>
                        <a:schemeClr val="tx1"/>
                      </a:solidFill>
                      <a:prstDash val="sysDot"/>
                      <a:round/>
                      <a:headEnd type="none" w="med" len="med"/>
                      <a:tailEnd type="none" w="med" len="med"/>
                    </a:lnT>
                    <a:lnB w="3175" cap="flat" cmpd="sng" algn="ctr">
                      <a:solidFill>
                        <a:schemeClr val="tx1"/>
                      </a:solidFill>
                      <a:prstDash val="sysDot"/>
                      <a:round/>
                      <a:headEnd type="none" w="med" len="med"/>
                      <a:tailEnd type="none" w="med" len="med"/>
                    </a:lnB>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s-ES_tradnl" sz="1600" b="1" dirty="0">
                          <a:solidFill>
                            <a:schemeClr val="tx1"/>
                          </a:solidFill>
                        </a:rPr>
                        <a:t>IDEA</a:t>
                      </a:r>
                      <a:r>
                        <a:rPr lang="es-ES_tradnl" sz="1600" b="1" dirty="0"/>
                        <a:t> </a:t>
                      </a:r>
                      <a:r>
                        <a:rPr lang="es-ES_tradnl" sz="1600" b="1" dirty="0">
                          <a:solidFill>
                            <a:schemeClr val="tx1"/>
                          </a:solidFill>
                        </a:rPr>
                        <a:t>GENERADORA - PARTIDO</a:t>
                      </a:r>
                      <a:endParaRPr lang="en-US" sz="1600" b="1" dirty="0">
                        <a:solidFill>
                          <a:schemeClr val="tx1"/>
                        </a:solidFill>
                      </a:endParaRPr>
                    </a:p>
                    <a:p>
                      <a:endParaRPr lang="es-AR" sz="1600" b="1" dirty="0"/>
                    </a:p>
                  </a:txBody>
                  <a:tcPr>
                    <a:lnL w="3175" cap="flat" cmpd="sng" algn="ctr">
                      <a:solidFill>
                        <a:schemeClr val="tx1"/>
                      </a:solidFill>
                      <a:prstDash val="sysDot"/>
                      <a:round/>
                      <a:headEnd type="none" w="med" len="med"/>
                      <a:tailEnd type="none" w="med" len="med"/>
                    </a:lnL>
                    <a:lnR w="3175" cap="flat" cmpd="sng" algn="ctr">
                      <a:solidFill>
                        <a:schemeClr val="tx1"/>
                      </a:solidFill>
                      <a:prstDash val="sysDot"/>
                      <a:round/>
                      <a:headEnd type="none" w="med" len="med"/>
                      <a:tailEnd type="none" w="med" len="med"/>
                    </a:lnR>
                    <a:lnT w="3175" cap="flat" cmpd="sng" algn="ctr">
                      <a:solidFill>
                        <a:schemeClr val="tx1"/>
                      </a:solidFill>
                      <a:prstDash val="sysDot"/>
                      <a:round/>
                      <a:headEnd type="none" w="med" len="med"/>
                      <a:tailEnd type="none" w="med" len="med"/>
                    </a:lnT>
                    <a:lnB w="3175" cap="flat" cmpd="sng" algn="ctr">
                      <a:solidFill>
                        <a:schemeClr val="tx1"/>
                      </a:solidFill>
                      <a:prstDash val="sysDot"/>
                      <a:round/>
                      <a:headEnd type="none" w="med" len="med"/>
                      <a:tailEnd type="none" w="med" len="med"/>
                    </a:lnB>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s-ES_tradnl" sz="1600" b="1" dirty="0">
                          <a:solidFill>
                            <a:schemeClr val="tx1"/>
                          </a:solidFill>
                        </a:rPr>
                        <a:t>PROGRAMA - ESPACIOS  USOS</a:t>
                      </a:r>
                      <a:endParaRPr lang="en-US" sz="1600" b="1" dirty="0">
                        <a:solidFill>
                          <a:schemeClr val="tx1"/>
                        </a:solidFill>
                      </a:endParaRPr>
                    </a:p>
                    <a:p>
                      <a:endParaRPr lang="es-AR" sz="1600" b="1" dirty="0"/>
                    </a:p>
                  </a:txBody>
                  <a:tcPr>
                    <a:lnL w="3175" cap="flat" cmpd="sng" algn="ctr">
                      <a:solidFill>
                        <a:schemeClr val="tx1"/>
                      </a:solidFill>
                      <a:prstDash val="sysDot"/>
                      <a:round/>
                      <a:headEnd type="none" w="med" len="med"/>
                      <a:tailEnd type="none" w="med" len="med"/>
                    </a:lnL>
                    <a:lnR w="3175" cap="flat" cmpd="sng" algn="ctr">
                      <a:solidFill>
                        <a:schemeClr val="tx1"/>
                      </a:solidFill>
                      <a:prstDash val="sysDot"/>
                      <a:round/>
                      <a:headEnd type="none" w="med" len="med"/>
                      <a:tailEnd type="none" w="med" len="med"/>
                    </a:lnR>
                    <a:lnT w="3175" cap="flat" cmpd="sng" algn="ctr">
                      <a:solidFill>
                        <a:schemeClr val="tx1"/>
                      </a:solidFill>
                      <a:prstDash val="sysDot"/>
                      <a:round/>
                      <a:headEnd type="none" w="med" len="med"/>
                      <a:tailEnd type="none" w="med" len="med"/>
                    </a:lnT>
                    <a:lnB w="3175" cap="flat" cmpd="sng" algn="ctr">
                      <a:solidFill>
                        <a:schemeClr val="tx1"/>
                      </a:solidFill>
                      <a:prstDash val="sysDot"/>
                      <a:round/>
                      <a:headEnd type="none" w="med" len="med"/>
                      <a:tailEnd type="none" w="med" len="med"/>
                    </a:lnB>
                    <a:noFill/>
                  </a:tcPr>
                </a:tc>
                <a:tc>
                  <a:txBody>
                    <a:bodyPr/>
                    <a:lstStyle/>
                    <a:p>
                      <a:r>
                        <a:rPr lang="es-ES_tradnl" sz="1600" b="1" dirty="0">
                          <a:solidFill>
                            <a:schemeClr val="tx1"/>
                          </a:solidFill>
                        </a:rPr>
                        <a:t>MATERIALIDAD - EXPRESIÓN TECNOLOGÍA </a:t>
                      </a:r>
                      <a:endParaRPr lang="es-AR" sz="1600" b="1" dirty="0"/>
                    </a:p>
                  </a:txBody>
                  <a:tcPr>
                    <a:lnL w="3175" cap="flat" cmpd="sng" algn="ctr">
                      <a:solidFill>
                        <a:schemeClr val="tx1"/>
                      </a:solidFill>
                      <a:prstDash val="sysDot"/>
                      <a:round/>
                      <a:headEnd type="none" w="med" len="med"/>
                      <a:tailEnd type="none" w="med" len="med"/>
                    </a:lnL>
                    <a:lnR w="3175" cap="flat" cmpd="sng" algn="ctr">
                      <a:solidFill>
                        <a:schemeClr val="tx1"/>
                      </a:solidFill>
                      <a:prstDash val="sysDot"/>
                      <a:round/>
                      <a:headEnd type="none" w="med" len="med"/>
                      <a:tailEnd type="none" w="med" len="med"/>
                    </a:lnR>
                    <a:lnT w="3175" cap="flat" cmpd="sng" algn="ctr">
                      <a:solidFill>
                        <a:schemeClr val="tx1"/>
                      </a:solidFill>
                      <a:prstDash val="sysDot"/>
                      <a:round/>
                      <a:headEnd type="none" w="med" len="med"/>
                      <a:tailEnd type="none" w="med" len="med"/>
                    </a:lnT>
                    <a:lnB w="3175" cap="flat" cmpd="sng" algn="ctr">
                      <a:solidFill>
                        <a:schemeClr val="tx1"/>
                      </a:solidFill>
                      <a:prstDash val="sysDot"/>
                      <a:round/>
                      <a:headEnd type="none" w="med" len="med"/>
                      <a:tailEnd type="none" w="med" len="med"/>
                    </a:lnB>
                    <a:noFill/>
                  </a:tcPr>
                </a:tc>
                <a:extLst>
                  <a:ext uri="{0D108BD9-81ED-4DB2-BD59-A6C34878D82A}">
                    <a16:rowId xmlns:a16="http://schemas.microsoft.com/office/drawing/2014/main" val="3749789024"/>
                  </a:ext>
                </a:extLst>
              </a:tr>
            </a:tbl>
          </a:graphicData>
        </a:graphic>
      </p:graphicFrame>
      <p:sp>
        <p:nvSpPr>
          <p:cNvPr id="3" name="Rectángulo 2"/>
          <p:cNvSpPr/>
          <p:nvPr/>
        </p:nvSpPr>
        <p:spPr>
          <a:xfrm>
            <a:off x="228600" y="5144086"/>
            <a:ext cx="11372650" cy="1579692"/>
          </a:xfrm>
          <a:prstGeom prst="rect">
            <a:avLst/>
          </a:prstGeom>
          <a:no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87637912"/>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3"/>
          <p:cNvSpPr>
            <a:spLocks noGrp="1"/>
          </p:cNvSpPr>
          <p:nvPr>
            <p:ph type="dt" sz="half" idx="10"/>
          </p:nvPr>
        </p:nvSpPr>
        <p:spPr>
          <a:xfrm rot="16200000">
            <a:off x="11086396" y="4550295"/>
            <a:ext cx="1592888" cy="391886"/>
          </a:xfrm>
          <a:prstGeom prst="rect">
            <a:avLst/>
          </a:prstGeom>
          <a:ln>
            <a:solidFill>
              <a:schemeClr val="tx1"/>
            </a:solidFill>
          </a:ln>
        </p:spPr>
        <p:txBody>
          <a:bodyPr/>
          <a:lstStyle>
            <a:lvl1pPr>
              <a:defRPr sz="762"/>
            </a:lvl1pPr>
          </a:lstStyle>
          <a:p>
            <a:r>
              <a:rPr lang="es-ES_tradnl" sz="653" dirty="0">
                <a:solidFill>
                  <a:schemeClr val="tx1"/>
                </a:solidFill>
              </a:rPr>
              <a:t>Prof. Titular Dra. Arq. Cecilia Marengo</a:t>
            </a:r>
          </a:p>
          <a:p>
            <a:r>
              <a:rPr lang="es-ES_tradnl" sz="653" dirty="0">
                <a:solidFill>
                  <a:schemeClr val="tx1"/>
                </a:solidFill>
              </a:rPr>
              <a:t>Prof</a:t>
            </a:r>
            <a:r>
              <a:rPr lang="es-ES_tradnl" sz="653" dirty="0"/>
              <a:t>. </a:t>
            </a:r>
            <a:r>
              <a:rPr lang="es-ES_tradnl" sz="653" dirty="0">
                <a:solidFill>
                  <a:schemeClr val="tx1"/>
                </a:solidFill>
              </a:rPr>
              <a:t>Adjunta Dra. Arq. Miriam Liborio</a:t>
            </a:r>
          </a:p>
        </p:txBody>
      </p:sp>
      <p:sp>
        <p:nvSpPr>
          <p:cNvPr id="6" name="Footer Placeholder 4"/>
          <p:cNvSpPr>
            <a:spLocks noGrp="1"/>
          </p:cNvSpPr>
          <p:nvPr>
            <p:ph type="ftr" sz="quarter" idx="11"/>
          </p:nvPr>
        </p:nvSpPr>
        <p:spPr>
          <a:xfrm rot="16200000">
            <a:off x="10883035" y="2763069"/>
            <a:ext cx="1981562" cy="391886"/>
          </a:xfrm>
          <a:prstGeom prst="rect">
            <a:avLst/>
          </a:prstGeom>
          <a:ln>
            <a:solidFill>
              <a:schemeClr val="tx1"/>
            </a:solidFill>
          </a:ln>
        </p:spPr>
        <p:txBody>
          <a:bodyPr/>
          <a:lstStyle>
            <a:lvl1pPr algn="l">
              <a:defRPr sz="653"/>
            </a:lvl1pPr>
          </a:lstStyle>
          <a:p>
            <a:r>
              <a:rPr lang="es-ES_tradnl" dirty="0">
                <a:solidFill>
                  <a:schemeClr val="tx1"/>
                </a:solidFill>
              </a:rPr>
              <a:t>Estudiante:</a:t>
            </a:r>
          </a:p>
          <a:p>
            <a:r>
              <a:rPr lang="es-ES_tradnl" dirty="0">
                <a:solidFill>
                  <a:schemeClr val="tx1"/>
                </a:solidFill>
              </a:rPr>
              <a:t>Profesor Asistente</a:t>
            </a:r>
            <a:r>
              <a:rPr lang="es-ES_tradnl" dirty="0"/>
              <a:t>:</a:t>
            </a:r>
          </a:p>
        </p:txBody>
      </p:sp>
      <p:sp>
        <p:nvSpPr>
          <p:cNvPr id="7" name="Slide Number Placeholder 5"/>
          <p:cNvSpPr>
            <a:spLocks noGrp="1"/>
          </p:cNvSpPr>
          <p:nvPr>
            <p:ph type="sldNum" sz="quarter" idx="12"/>
          </p:nvPr>
        </p:nvSpPr>
        <p:spPr>
          <a:xfrm rot="16200000">
            <a:off x="10951543" y="847228"/>
            <a:ext cx="1850120" cy="391886"/>
          </a:xfrm>
          <a:prstGeom prst="rect">
            <a:avLst/>
          </a:prstGeom>
          <a:ln>
            <a:solidFill>
              <a:schemeClr val="tx1"/>
            </a:solidFill>
          </a:ln>
        </p:spPr>
        <p:txBody>
          <a:bodyPr anchor="ctr"/>
          <a:lstStyle/>
          <a:p>
            <a:pPr algn="ctr"/>
            <a:r>
              <a:rPr lang="es-ES_tradnl" sz="1524" dirty="0">
                <a:solidFill>
                  <a:schemeClr val="tx1"/>
                </a:solidFill>
              </a:rPr>
              <a:t>ANUARIO 2025</a:t>
            </a:r>
          </a:p>
        </p:txBody>
      </p:sp>
      <p:sp>
        <p:nvSpPr>
          <p:cNvPr id="8" name="Date Placeholder 3"/>
          <p:cNvSpPr txBox="1">
            <a:spLocks/>
          </p:cNvSpPr>
          <p:nvPr/>
        </p:nvSpPr>
        <p:spPr>
          <a:xfrm rot="16200000">
            <a:off x="11291733" y="5931608"/>
            <a:ext cx="1169739" cy="391886"/>
          </a:xfrm>
          <a:prstGeom prst="rect">
            <a:avLst/>
          </a:prstGeom>
          <a:ln>
            <a:solidFill>
              <a:schemeClr val="tx1"/>
            </a:solidFill>
          </a:ln>
        </p:spPr>
        <p:txBody>
          <a:bodyPr vert="horz" lIns="49770" tIns="24885" rIns="49770" bIns="24885" rtlCol="0" anchor="ctr"/>
          <a:lstStyle>
            <a:defPPr>
              <a:defRPr lang="es-ES_tradnl"/>
            </a:defPPr>
            <a:lvl1pPr marL="0" algn="l" defTabSz="1468801" rtl="0" eaLnBrk="1" latinLnBrk="0" hangingPunct="1">
              <a:defRPr sz="1600" kern="1200">
                <a:solidFill>
                  <a:schemeClr val="tx1">
                    <a:tint val="75000"/>
                  </a:schemeClr>
                </a:solidFill>
                <a:latin typeface="+mn-lt"/>
                <a:ea typeface="+mn-ea"/>
                <a:cs typeface="+mn-cs"/>
              </a:defRPr>
            </a:lvl1pPr>
            <a:lvl2pPr marL="734400" algn="l" defTabSz="1468801" rtl="0" eaLnBrk="1" latinLnBrk="0" hangingPunct="1">
              <a:defRPr sz="2891" kern="1200">
                <a:solidFill>
                  <a:schemeClr val="tx1"/>
                </a:solidFill>
                <a:latin typeface="+mn-lt"/>
                <a:ea typeface="+mn-ea"/>
                <a:cs typeface="+mn-cs"/>
              </a:defRPr>
            </a:lvl2pPr>
            <a:lvl3pPr marL="1468801" algn="l" defTabSz="1468801" rtl="0" eaLnBrk="1" latinLnBrk="0" hangingPunct="1">
              <a:defRPr sz="2891" kern="1200">
                <a:solidFill>
                  <a:schemeClr val="tx1"/>
                </a:solidFill>
                <a:latin typeface="+mn-lt"/>
                <a:ea typeface="+mn-ea"/>
                <a:cs typeface="+mn-cs"/>
              </a:defRPr>
            </a:lvl3pPr>
            <a:lvl4pPr marL="2203201" algn="l" defTabSz="1468801" rtl="0" eaLnBrk="1" latinLnBrk="0" hangingPunct="1">
              <a:defRPr sz="2891" kern="1200">
                <a:solidFill>
                  <a:schemeClr val="tx1"/>
                </a:solidFill>
                <a:latin typeface="+mn-lt"/>
                <a:ea typeface="+mn-ea"/>
                <a:cs typeface="+mn-cs"/>
              </a:defRPr>
            </a:lvl4pPr>
            <a:lvl5pPr marL="2937601" algn="l" defTabSz="1468801" rtl="0" eaLnBrk="1" latinLnBrk="0" hangingPunct="1">
              <a:defRPr sz="2891" kern="1200">
                <a:solidFill>
                  <a:schemeClr val="tx1"/>
                </a:solidFill>
                <a:latin typeface="+mn-lt"/>
                <a:ea typeface="+mn-ea"/>
                <a:cs typeface="+mn-cs"/>
              </a:defRPr>
            </a:lvl5pPr>
            <a:lvl6pPr marL="3672002" algn="l" defTabSz="1468801" rtl="0" eaLnBrk="1" latinLnBrk="0" hangingPunct="1">
              <a:defRPr sz="2891" kern="1200">
                <a:solidFill>
                  <a:schemeClr val="tx1"/>
                </a:solidFill>
                <a:latin typeface="+mn-lt"/>
                <a:ea typeface="+mn-ea"/>
                <a:cs typeface="+mn-cs"/>
              </a:defRPr>
            </a:lvl6pPr>
            <a:lvl7pPr marL="4406402" algn="l" defTabSz="1468801" rtl="0" eaLnBrk="1" latinLnBrk="0" hangingPunct="1">
              <a:defRPr sz="2891" kern="1200">
                <a:solidFill>
                  <a:schemeClr val="tx1"/>
                </a:solidFill>
                <a:latin typeface="+mn-lt"/>
                <a:ea typeface="+mn-ea"/>
                <a:cs typeface="+mn-cs"/>
              </a:defRPr>
            </a:lvl7pPr>
            <a:lvl8pPr marL="5140803" algn="l" defTabSz="1468801" rtl="0" eaLnBrk="1" latinLnBrk="0" hangingPunct="1">
              <a:defRPr sz="2891" kern="1200">
                <a:solidFill>
                  <a:schemeClr val="tx1"/>
                </a:solidFill>
                <a:latin typeface="+mn-lt"/>
                <a:ea typeface="+mn-ea"/>
                <a:cs typeface="+mn-cs"/>
              </a:defRPr>
            </a:lvl8pPr>
            <a:lvl9pPr marL="5875203" algn="l" defTabSz="1468801" rtl="0" eaLnBrk="1" latinLnBrk="0" hangingPunct="1">
              <a:defRPr sz="2891" kern="1200">
                <a:solidFill>
                  <a:schemeClr val="tx1"/>
                </a:solidFill>
                <a:latin typeface="+mn-lt"/>
                <a:ea typeface="+mn-ea"/>
                <a:cs typeface="+mn-cs"/>
              </a:defRPr>
            </a:lvl9pPr>
          </a:lstStyle>
          <a:p>
            <a:r>
              <a:rPr lang="es-ES_tradnl" sz="980" b="1" dirty="0">
                <a:solidFill>
                  <a:schemeClr val="tx1"/>
                </a:solidFill>
              </a:rPr>
              <a:t>ARQUITECTURA I B</a:t>
            </a:r>
          </a:p>
        </p:txBody>
      </p:sp>
      <p:sp>
        <p:nvSpPr>
          <p:cNvPr id="10" name="Title 1"/>
          <p:cNvSpPr txBox="1">
            <a:spLocks/>
          </p:cNvSpPr>
          <p:nvPr/>
        </p:nvSpPr>
        <p:spPr>
          <a:xfrm>
            <a:off x="2841555" y="505377"/>
            <a:ext cx="2948943" cy="2860769"/>
          </a:xfrm>
          <a:prstGeom prst="rect">
            <a:avLst/>
          </a:prstGeom>
        </p:spPr>
        <p:txBody>
          <a:bodyPr vert="horz" lIns="49770" tIns="24885" rIns="49770" bIns="24885" rtlCol="0" anchor="b">
            <a:normAutofit/>
          </a:bodyPr>
          <a:lstStyle>
            <a:lvl1pPr algn="ctr" defTabSz="1680027">
              <a:lnSpc>
                <a:spcPct val="90000"/>
              </a:lnSpc>
              <a:spcBef>
                <a:spcPct val="0"/>
              </a:spcBef>
              <a:buNone/>
              <a:defRPr sz="2800">
                <a:latin typeface="+mj-lt"/>
                <a:ea typeface="+mj-ea"/>
                <a:cs typeface="+mj-cs"/>
              </a:defRPr>
            </a:lvl1pPr>
          </a:lstStyle>
          <a:p>
            <a:pPr lvl="0"/>
            <a:endParaRPr lang="en-US" sz="1524" dirty="0"/>
          </a:p>
        </p:txBody>
      </p:sp>
      <p:sp>
        <p:nvSpPr>
          <p:cNvPr id="14" name="Title 1"/>
          <p:cNvSpPr txBox="1">
            <a:spLocks/>
          </p:cNvSpPr>
          <p:nvPr/>
        </p:nvSpPr>
        <p:spPr>
          <a:xfrm>
            <a:off x="159794" y="113491"/>
            <a:ext cx="11405437" cy="509452"/>
          </a:xfrm>
          <a:prstGeom prst="rect">
            <a:avLst/>
          </a:prstGeom>
          <a:solidFill>
            <a:schemeClr val="bg1">
              <a:lumMod val="75000"/>
            </a:schemeClr>
          </a:solidFill>
          <a:ln>
            <a:noFill/>
          </a:ln>
        </p:spPr>
        <p:txBody>
          <a:bodyPr vert="horz" lIns="49770" tIns="24885" rIns="49770" bIns="24885" rtlCol="0" anchor="ctr">
            <a:normAutofit/>
          </a:bodyPr>
          <a:lstStyle>
            <a:lvl1pPr algn="ctr" defTabSz="1680027" rtl="0" eaLnBrk="1" latinLnBrk="0" hangingPunct="1">
              <a:lnSpc>
                <a:spcPct val="90000"/>
              </a:lnSpc>
              <a:spcBef>
                <a:spcPct val="0"/>
              </a:spcBef>
              <a:buNone/>
              <a:defRPr sz="2800" b="1" kern="1200">
                <a:solidFill>
                  <a:schemeClr val="bg1"/>
                </a:solidFill>
                <a:latin typeface="+mj-lt"/>
                <a:ea typeface="+mj-ea"/>
                <a:cs typeface="+mj-cs"/>
              </a:defRPr>
            </a:lvl1pPr>
          </a:lstStyle>
          <a:p>
            <a:pPr algn="ctr"/>
            <a:r>
              <a:rPr lang="es-ES_tradnl" sz="1959" dirty="0">
                <a:solidFill>
                  <a:schemeClr val="tx1"/>
                </a:solidFill>
              </a:rPr>
              <a:t>Lámina Síntesis: Jardín Maternal en B° Rogelio Martínez</a:t>
            </a:r>
            <a:endParaRPr lang="en-US" sz="1633" dirty="0">
              <a:solidFill>
                <a:schemeClr val="tx1"/>
              </a:solidFill>
            </a:endParaRPr>
          </a:p>
        </p:txBody>
      </p:sp>
      <p:graphicFrame>
        <p:nvGraphicFramePr>
          <p:cNvPr id="26" name="Tabla 26">
            <a:extLst>
              <a:ext uri="{FF2B5EF4-FFF2-40B4-BE49-F238E27FC236}">
                <a16:creationId xmlns:a16="http://schemas.microsoft.com/office/drawing/2014/main" id="{BA622F8A-AE6B-494A-9A11-D87796350E3B}"/>
              </a:ext>
            </a:extLst>
          </p:cNvPr>
          <p:cNvGraphicFramePr>
            <a:graphicFrameLocks noGrp="1"/>
          </p:cNvGraphicFramePr>
          <p:nvPr/>
        </p:nvGraphicFramePr>
        <p:xfrm>
          <a:off x="159794" y="592523"/>
          <a:ext cx="11527103" cy="6212176"/>
        </p:xfrm>
        <a:graphic>
          <a:graphicData uri="http://schemas.openxmlformats.org/drawingml/2006/table">
            <a:tbl>
              <a:tblPr firstRow="1" bandRow="1">
                <a:tableStyleId>{5C22544A-7EE6-4342-B048-85BDC9FD1C3A}</a:tableStyleId>
              </a:tblPr>
              <a:tblGrid>
                <a:gridCol w="3820367">
                  <a:extLst>
                    <a:ext uri="{9D8B030D-6E8A-4147-A177-3AD203B41FA5}">
                      <a16:colId xmlns:a16="http://schemas.microsoft.com/office/drawing/2014/main" val="2496071934"/>
                    </a:ext>
                  </a:extLst>
                </a:gridCol>
                <a:gridCol w="3853368">
                  <a:extLst>
                    <a:ext uri="{9D8B030D-6E8A-4147-A177-3AD203B41FA5}">
                      <a16:colId xmlns:a16="http://schemas.microsoft.com/office/drawing/2014/main" val="3058456037"/>
                    </a:ext>
                  </a:extLst>
                </a:gridCol>
                <a:gridCol w="1926684">
                  <a:extLst>
                    <a:ext uri="{9D8B030D-6E8A-4147-A177-3AD203B41FA5}">
                      <a16:colId xmlns:a16="http://schemas.microsoft.com/office/drawing/2014/main" val="3352868876"/>
                    </a:ext>
                  </a:extLst>
                </a:gridCol>
                <a:gridCol w="1926684">
                  <a:extLst>
                    <a:ext uri="{9D8B030D-6E8A-4147-A177-3AD203B41FA5}">
                      <a16:colId xmlns:a16="http://schemas.microsoft.com/office/drawing/2014/main" val="2213710340"/>
                    </a:ext>
                  </a:extLst>
                </a:gridCol>
              </a:tblGrid>
              <a:tr h="1450588">
                <a:tc rowSpan="3">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s-ES" sz="1600" b="1" dirty="0">
                          <a:solidFill>
                            <a:schemeClr val="tx1"/>
                          </a:solidFill>
                        </a:rPr>
                        <a:t>MEMORIA DEL PROYECTO</a:t>
                      </a:r>
                    </a:p>
                    <a:p>
                      <a:pPr marL="0" marR="0" lvl="0" indent="0" algn="l" defTabSz="914400" rtl="0" eaLnBrk="1" fontAlgn="auto" latinLnBrk="0" hangingPunct="1">
                        <a:lnSpc>
                          <a:spcPct val="100000"/>
                        </a:lnSpc>
                        <a:spcBef>
                          <a:spcPts val="0"/>
                        </a:spcBef>
                        <a:spcAft>
                          <a:spcPts val="0"/>
                        </a:spcAft>
                        <a:buClrTx/>
                        <a:buSzTx/>
                        <a:buFontTx/>
                        <a:buNone/>
                        <a:tabLst/>
                        <a:defRPr/>
                      </a:pPr>
                      <a:r>
                        <a:rPr lang="es-ES" sz="1600" b="1" i="1" dirty="0">
                          <a:solidFill>
                            <a:schemeClr val="tx1"/>
                          </a:solidFill>
                        </a:rPr>
                        <a:t>(escribir</a:t>
                      </a:r>
                      <a:r>
                        <a:rPr lang="es-ES" sz="1600" b="1" i="1" baseline="0" dirty="0">
                          <a:solidFill>
                            <a:schemeClr val="tx1"/>
                          </a:solidFill>
                        </a:rPr>
                        <a:t> en CALIBRI 11)</a:t>
                      </a:r>
                      <a:endParaRPr lang="es-ES" sz="1600" b="1" i="1" dirty="0">
                        <a:solidFill>
                          <a:schemeClr val="tx1"/>
                        </a:solidFill>
                      </a:endParaRPr>
                    </a:p>
                  </a:txBody>
                  <a:tcPr>
                    <a:lnL w="3175" cap="flat" cmpd="sng" algn="ctr">
                      <a:solidFill>
                        <a:schemeClr val="tx1"/>
                      </a:solidFill>
                      <a:prstDash val="sysDot"/>
                      <a:round/>
                      <a:headEnd type="none" w="med" len="med"/>
                      <a:tailEnd type="none" w="med" len="med"/>
                    </a:lnL>
                    <a:lnR w="3175" cap="flat" cmpd="sng" algn="ctr">
                      <a:solidFill>
                        <a:schemeClr val="tx1"/>
                      </a:solidFill>
                      <a:prstDash val="sysDot"/>
                      <a:round/>
                      <a:headEnd type="none" w="med" len="med"/>
                      <a:tailEnd type="none" w="med" len="med"/>
                    </a:lnR>
                    <a:lnT w="3175" cap="flat" cmpd="sng" algn="ctr">
                      <a:solidFill>
                        <a:schemeClr val="tx1"/>
                      </a:solidFill>
                      <a:prstDash val="sysDot"/>
                      <a:round/>
                      <a:headEnd type="none" w="med" len="med"/>
                      <a:tailEnd type="none" w="med" len="med"/>
                    </a:lnT>
                    <a:lnB w="3175" cap="flat" cmpd="sng" algn="ctr">
                      <a:solidFill>
                        <a:schemeClr val="tx1"/>
                      </a:solidFill>
                      <a:prstDash val="sysDot"/>
                      <a:round/>
                      <a:headEnd type="none" w="med" len="med"/>
                      <a:tailEnd type="none" w="med" len="med"/>
                    </a:lnB>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s-ES" sz="1600" b="1" dirty="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s-ES" sz="1600" b="1" dirty="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s-ES" sz="1600" b="1" dirty="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s-ES" sz="1600" b="1" dirty="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s-ES" sz="1600" b="1" dirty="0">
                          <a:solidFill>
                            <a:schemeClr val="tx1"/>
                          </a:solidFill>
                        </a:rPr>
                        <a:t>VISTA</a:t>
                      </a:r>
                    </a:p>
                  </a:txBody>
                  <a:tcPr>
                    <a:lnL w="3175" cap="flat" cmpd="sng" algn="ctr">
                      <a:solidFill>
                        <a:schemeClr val="tx1"/>
                      </a:solidFill>
                      <a:prstDash val="sysDot"/>
                      <a:round/>
                      <a:headEnd type="none" w="med" len="med"/>
                      <a:tailEnd type="none" w="med" len="med"/>
                    </a:lnL>
                    <a:lnR w="3175" cap="flat" cmpd="sng" algn="ctr">
                      <a:solidFill>
                        <a:schemeClr val="tx1"/>
                      </a:solidFill>
                      <a:prstDash val="sysDot"/>
                      <a:round/>
                      <a:headEnd type="none" w="med" len="med"/>
                      <a:tailEnd type="none" w="med" len="med"/>
                    </a:lnR>
                    <a:lnT w="3175" cap="flat" cmpd="sng" algn="ctr">
                      <a:solidFill>
                        <a:schemeClr val="tx1"/>
                      </a:solidFill>
                      <a:prstDash val="sysDot"/>
                      <a:round/>
                      <a:headEnd type="none" w="med" len="med"/>
                      <a:tailEnd type="none" w="med" len="med"/>
                    </a:lnT>
                    <a:lnB w="3175" cap="flat" cmpd="sng" algn="ctr">
                      <a:solidFill>
                        <a:schemeClr val="tx1"/>
                      </a:solidFill>
                      <a:prstDash val="sysDot"/>
                      <a:round/>
                      <a:headEnd type="none" w="med" len="med"/>
                      <a:tailEnd type="none" w="med" len="med"/>
                    </a:lnB>
                    <a:noFill/>
                  </a:tcPr>
                </a:tc>
                <a:tc rowSpan="2">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s-ES" sz="1600" b="1" dirty="0">
                          <a:solidFill>
                            <a:schemeClr val="tx1"/>
                          </a:solidFill>
                        </a:rPr>
                        <a:t>MAQUETAS</a:t>
                      </a:r>
                    </a:p>
                    <a:p>
                      <a:endParaRPr lang="es-AR" sz="1600" b="1" dirty="0"/>
                    </a:p>
                    <a:p>
                      <a:endParaRPr lang="es-AR" sz="1600" b="1" dirty="0"/>
                    </a:p>
                    <a:p>
                      <a:endParaRPr lang="es-AR" sz="1600" b="1" dirty="0"/>
                    </a:p>
                    <a:p>
                      <a:endParaRPr lang="es-AR" sz="1600" b="1" dirty="0"/>
                    </a:p>
                    <a:p>
                      <a:endParaRPr lang="es-AR" sz="1600" b="1" dirty="0"/>
                    </a:p>
                    <a:p>
                      <a:r>
                        <a:rPr lang="es-AR" sz="1600" b="1" dirty="0">
                          <a:solidFill>
                            <a:schemeClr val="tx1"/>
                          </a:solidFill>
                        </a:rPr>
                        <a:t>1:200</a:t>
                      </a:r>
                    </a:p>
                  </a:txBody>
                  <a:tcPr>
                    <a:lnL w="3175" cap="flat" cmpd="sng" algn="ctr">
                      <a:solidFill>
                        <a:schemeClr val="tx1"/>
                      </a:solidFill>
                      <a:prstDash val="sysDot"/>
                      <a:round/>
                      <a:headEnd type="none" w="med" len="med"/>
                      <a:tailEnd type="none" w="med" len="med"/>
                    </a:lnL>
                    <a:lnR w="3175" cap="flat" cmpd="sng" algn="ctr">
                      <a:solidFill>
                        <a:schemeClr val="tx1"/>
                      </a:solidFill>
                      <a:prstDash val="sysDot"/>
                      <a:round/>
                      <a:headEnd type="none" w="med" len="med"/>
                      <a:tailEnd type="none" w="med" len="med"/>
                    </a:lnR>
                    <a:lnT w="3175" cap="flat" cmpd="sng" algn="ctr">
                      <a:solidFill>
                        <a:schemeClr val="tx1"/>
                      </a:solidFill>
                      <a:prstDash val="sysDot"/>
                      <a:round/>
                      <a:headEnd type="none" w="med" len="med"/>
                      <a:tailEnd type="none" w="med" len="med"/>
                    </a:lnT>
                    <a:lnB w="3175" cap="flat" cmpd="sng" algn="ctr">
                      <a:solidFill>
                        <a:schemeClr val="tx1"/>
                      </a:solidFill>
                      <a:prstDash val="sysDot"/>
                      <a:round/>
                      <a:headEnd type="none" w="med" len="med"/>
                      <a:tailEnd type="none" w="med" len="med"/>
                    </a:lnB>
                    <a:noFill/>
                  </a:tcPr>
                </a:tc>
                <a:tc rowSpan="2">
                  <a:txBody>
                    <a:bodyPr/>
                    <a:lstStyle/>
                    <a:p>
                      <a:endParaRPr lang="es-AR" b="0" dirty="0"/>
                    </a:p>
                  </a:txBody>
                  <a:tcPr>
                    <a:lnL w="3175" cap="flat" cmpd="sng" algn="ctr">
                      <a:solidFill>
                        <a:schemeClr val="tx1"/>
                      </a:solidFill>
                      <a:prstDash val="sysDot"/>
                      <a:round/>
                      <a:headEnd type="none" w="med" len="med"/>
                      <a:tailEnd type="none" w="med" len="med"/>
                    </a:lnL>
                    <a:lnR w="3175" cap="flat" cmpd="sng" algn="ctr">
                      <a:solidFill>
                        <a:schemeClr val="tx1"/>
                      </a:solidFill>
                      <a:prstDash val="sysDot"/>
                      <a:round/>
                      <a:headEnd type="none" w="med" len="med"/>
                      <a:tailEnd type="none" w="med" len="med"/>
                    </a:lnR>
                    <a:lnT w="3175" cap="flat" cmpd="sng" algn="ctr">
                      <a:solidFill>
                        <a:schemeClr val="tx1"/>
                      </a:solidFill>
                      <a:prstDash val="sysDot"/>
                      <a:round/>
                      <a:headEnd type="none" w="med" len="med"/>
                      <a:tailEnd type="none" w="med" len="med"/>
                    </a:lnT>
                    <a:lnB w="3175" cap="flat" cmpd="sng" algn="ctr">
                      <a:solidFill>
                        <a:schemeClr val="tx1"/>
                      </a:solidFill>
                      <a:prstDash val="sysDot"/>
                      <a:round/>
                      <a:headEnd type="none" w="med" len="med"/>
                      <a:tailEnd type="none" w="med" len="med"/>
                    </a:lnB>
                    <a:noFill/>
                  </a:tcPr>
                </a:tc>
                <a:extLst>
                  <a:ext uri="{0D108BD9-81ED-4DB2-BD59-A6C34878D82A}">
                    <a16:rowId xmlns:a16="http://schemas.microsoft.com/office/drawing/2014/main" val="3749789024"/>
                  </a:ext>
                </a:extLst>
              </a:tr>
              <a:tr h="543970">
                <a:tc vMerge="1">
                  <a:txBody>
                    <a:bodyPr/>
                    <a:lstStyle/>
                    <a:p>
                      <a:endParaRPr lang="es-AR"/>
                    </a:p>
                  </a:txBody>
                  <a:tcPr/>
                </a:tc>
                <a:tc rowSpan="2">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600" b="1" dirty="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600" b="1" dirty="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600" b="1" dirty="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s-ES" sz="1600" b="1" dirty="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s-ES" sz="1600" b="1" dirty="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s-ES" sz="1600" b="1" dirty="0">
                          <a:solidFill>
                            <a:schemeClr val="tx1"/>
                          </a:solidFill>
                        </a:rPr>
                        <a:t>CORTE</a:t>
                      </a:r>
                    </a:p>
                  </a:txBody>
                  <a:tcPr>
                    <a:lnL w="3175" cap="flat" cmpd="sng" algn="ctr">
                      <a:solidFill>
                        <a:schemeClr val="tx1"/>
                      </a:solidFill>
                      <a:prstDash val="sysDot"/>
                      <a:round/>
                      <a:headEnd type="none" w="med" len="med"/>
                      <a:tailEnd type="none" w="med" len="med"/>
                    </a:lnL>
                    <a:lnR w="3175" cap="flat" cmpd="sng" algn="ctr">
                      <a:solidFill>
                        <a:schemeClr val="tx1"/>
                      </a:solidFill>
                      <a:prstDash val="sysDot"/>
                      <a:round/>
                      <a:headEnd type="none" w="med" len="med"/>
                      <a:tailEnd type="none" w="med" len="med"/>
                    </a:lnR>
                    <a:lnT w="3175" cap="flat" cmpd="sng" algn="ctr">
                      <a:solidFill>
                        <a:schemeClr val="tx1"/>
                      </a:solidFill>
                      <a:prstDash val="sysDot"/>
                      <a:round/>
                      <a:headEnd type="none" w="med" len="med"/>
                      <a:tailEnd type="none" w="med" len="med"/>
                    </a:lnT>
                    <a:lnB w="3175" cap="flat" cmpd="sng" algn="ctr">
                      <a:solidFill>
                        <a:schemeClr val="tx1"/>
                      </a:solidFill>
                      <a:prstDash val="sysDot"/>
                      <a:round/>
                      <a:headEnd type="none" w="med" len="med"/>
                      <a:tailEnd type="none" w="med" len="med"/>
                    </a:lnB>
                    <a:noFill/>
                  </a:tcPr>
                </a:tc>
                <a:tc vMerge="1">
                  <a:txBody>
                    <a:bodyPr/>
                    <a:lstStyle/>
                    <a:p>
                      <a:endParaRPr lang="es-AR"/>
                    </a:p>
                  </a:txBody>
                  <a:tcPr/>
                </a:tc>
                <a:tc vMerge="1">
                  <a:txBody>
                    <a:bodyPr/>
                    <a:lstStyle/>
                    <a:p>
                      <a:endParaRPr lang="es-AR"/>
                    </a:p>
                  </a:txBody>
                  <a:tcPr/>
                </a:tc>
                <a:extLst>
                  <a:ext uri="{0D108BD9-81ED-4DB2-BD59-A6C34878D82A}">
                    <a16:rowId xmlns:a16="http://schemas.microsoft.com/office/drawing/2014/main" val="3434095358"/>
                  </a:ext>
                </a:extLst>
              </a:tr>
              <a:tr h="1614871">
                <a:tc vMerge="1">
                  <a:txBody>
                    <a:bodyPr/>
                    <a:lstStyle/>
                    <a:p>
                      <a:endParaRPr lang="es-AR"/>
                    </a:p>
                  </a:txBody>
                  <a:tcPr/>
                </a:tc>
                <a:tc vMerge="1">
                  <a:txBody>
                    <a:bodyPr/>
                    <a:lstStyle/>
                    <a:p>
                      <a:endParaRPr lang="es-AR"/>
                    </a:p>
                  </a:txBody>
                  <a:tcPr/>
                </a:tc>
                <a:tc rowSpan="2">
                  <a:txBody>
                    <a:bodyPr/>
                    <a:lstStyle/>
                    <a:p>
                      <a:endParaRPr lang="es-AR" sz="1600" b="1" dirty="0"/>
                    </a:p>
                    <a:p>
                      <a:endParaRPr lang="es-AR" sz="1600" b="1" dirty="0"/>
                    </a:p>
                    <a:p>
                      <a:endParaRPr lang="es-AR" sz="1600" b="1" dirty="0"/>
                    </a:p>
                    <a:p>
                      <a:endParaRPr lang="es-AR" sz="1600" b="1" dirty="0"/>
                    </a:p>
                    <a:p>
                      <a:endParaRPr lang="es-AR" sz="1600" b="1" dirty="0"/>
                    </a:p>
                    <a:p>
                      <a:endParaRPr lang="es-AR" sz="1600"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s-AR" sz="1600" b="1" dirty="0">
                          <a:solidFill>
                            <a:schemeClr val="tx1"/>
                          </a:solidFill>
                        </a:rPr>
                        <a:t>1:100</a:t>
                      </a:r>
                    </a:p>
                  </a:txBody>
                  <a:tcPr>
                    <a:lnL w="3175" cap="flat" cmpd="sng" algn="ctr">
                      <a:solidFill>
                        <a:schemeClr val="tx1"/>
                      </a:solidFill>
                      <a:prstDash val="sysDot"/>
                      <a:round/>
                      <a:headEnd type="none" w="med" len="med"/>
                      <a:tailEnd type="none" w="med" len="med"/>
                    </a:lnL>
                    <a:lnR w="3175" cap="flat" cmpd="sng" algn="ctr">
                      <a:solidFill>
                        <a:schemeClr val="tx1"/>
                      </a:solidFill>
                      <a:prstDash val="sysDot"/>
                      <a:round/>
                      <a:headEnd type="none" w="med" len="med"/>
                      <a:tailEnd type="none" w="med" len="med"/>
                    </a:lnR>
                    <a:lnT w="3175" cap="flat" cmpd="sng" algn="ctr">
                      <a:solidFill>
                        <a:schemeClr val="tx1"/>
                      </a:solidFill>
                      <a:prstDash val="sysDot"/>
                      <a:round/>
                      <a:headEnd type="none" w="med" len="med"/>
                      <a:tailEnd type="none" w="med" len="med"/>
                    </a:lnT>
                    <a:lnB w="3175" cap="flat" cmpd="sng" algn="ctr">
                      <a:solidFill>
                        <a:schemeClr val="tx1"/>
                      </a:solidFill>
                      <a:prstDash val="sysDot"/>
                      <a:round/>
                      <a:headEnd type="none" w="med" len="med"/>
                      <a:tailEnd type="none" w="med" len="med"/>
                    </a:lnB>
                    <a:noFill/>
                  </a:tcPr>
                </a:tc>
                <a:tc rowSpan="2">
                  <a:txBody>
                    <a:bodyPr/>
                    <a:lstStyle/>
                    <a:p>
                      <a:endParaRPr lang="es-AR" b="0" dirty="0"/>
                    </a:p>
                  </a:txBody>
                  <a:tcPr>
                    <a:lnL w="3175" cap="flat" cmpd="sng" algn="ctr">
                      <a:solidFill>
                        <a:schemeClr val="tx1"/>
                      </a:solidFill>
                      <a:prstDash val="sysDot"/>
                      <a:round/>
                      <a:headEnd type="none" w="med" len="med"/>
                      <a:tailEnd type="none" w="med" len="med"/>
                    </a:lnL>
                    <a:lnR w="3175" cap="flat" cmpd="sng" algn="ctr">
                      <a:solidFill>
                        <a:schemeClr val="tx1"/>
                      </a:solidFill>
                      <a:prstDash val="sysDot"/>
                      <a:round/>
                      <a:headEnd type="none" w="med" len="med"/>
                      <a:tailEnd type="none" w="med" len="med"/>
                    </a:lnR>
                    <a:lnT w="3175" cap="flat" cmpd="sng" algn="ctr">
                      <a:solidFill>
                        <a:schemeClr val="tx1"/>
                      </a:solidFill>
                      <a:prstDash val="sysDot"/>
                      <a:round/>
                      <a:headEnd type="none" w="med" len="med"/>
                      <a:tailEnd type="none" w="med" len="med"/>
                    </a:lnT>
                    <a:lnB w="3175" cap="flat" cmpd="sng" algn="ctr">
                      <a:solidFill>
                        <a:schemeClr val="tx1"/>
                      </a:solidFill>
                      <a:prstDash val="sysDot"/>
                      <a:round/>
                      <a:headEnd type="none" w="med" len="med"/>
                      <a:tailEnd type="none" w="med" len="med"/>
                    </a:lnB>
                    <a:noFill/>
                  </a:tcPr>
                </a:tc>
                <a:extLst>
                  <a:ext uri="{0D108BD9-81ED-4DB2-BD59-A6C34878D82A}">
                    <a16:rowId xmlns:a16="http://schemas.microsoft.com/office/drawing/2014/main" val="4040586946"/>
                  </a:ext>
                </a:extLst>
              </a:tr>
              <a:tr h="608189">
                <a:tc rowSpan="2">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s-ES" sz="1600" b="1" dirty="0">
                          <a:solidFill>
                            <a:schemeClr val="tx1"/>
                          </a:solidFill>
                        </a:rPr>
                        <a:t>CROQUIS</a:t>
                      </a:r>
                      <a:endParaRPr lang="en-US" sz="1600" b="1" dirty="0">
                        <a:solidFill>
                          <a:schemeClr val="tx1"/>
                        </a:solidFill>
                      </a:endParaRPr>
                    </a:p>
                    <a:p>
                      <a:endParaRPr lang="es-AR" sz="1600" b="1" dirty="0"/>
                    </a:p>
                  </a:txBody>
                  <a:tcPr>
                    <a:lnL w="3175" cap="flat" cmpd="sng" algn="ctr">
                      <a:solidFill>
                        <a:schemeClr val="tx1"/>
                      </a:solidFill>
                      <a:prstDash val="sysDot"/>
                      <a:round/>
                      <a:headEnd type="none" w="med" len="med"/>
                      <a:tailEnd type="none" w="med" len="med"/>
                    </a:lnL>
                    <a:lnR w="3175" cap="flat" cmpd="sng" algn="ctr">
                      <a:solidFill>
                        <a:schemeClr val="tx1"/>
                      </a:solidFill>
                      <a:prstDash val="sysDot"/>
                      <a:round/>
                      <a:headEnd type="none" w="med" len="med"/>
                      <a:tailEnd type="none" w="med" len="med"/>
                    </a:lnR>
                    <a:lnT w="3175" cap="flat" cmpd="sng" algn="ctr">
                      <a:solidFill>
                        <a:schemeClr val="tx1"/>
                      </a:solidFill>
                      <a:prstDash val="sysDot"/>
                      <a:round/>
                      <a:headEnd type="none" w="med" len="med"/>
                      <a:tailEnd type="none" w="med" len="med"/>
                    </a:lnT>
                    <a:lnB w="3175" cap="flat" cmpd="sng" algn="ctr">
                      <a:solidFill>
                        <a:schemeClr val="tx1"/>
                      </a:solidFill>
                      <a:prstDash val="sysDot"/>
                      <a:round/>
                      <a:headEnd type="none" w="med" len="med"/>
                      <a:tailEnd type="none" w="med" len="med"/>
                    </a:lnB>
                    <a:noFill/>
                  </a:tcPr>
                </a:tc>
                <a:tc rowSpan="2">
                  <a:txBody>
                    <a:bodyPr/>
                    <a:lstStyle/>
                    <a:p>
                      <a:endParaRPr lang="es-AR" sz="1600" b="1" dirty="0">
                        <a:solidFill>
                          <a:schemeClr val="tx1"/>
                        </a:solidFill>
                      </a:endParaRPr>
                    </a:p>
                    <a:p>
                      <a:endParaRPr lang="es-AR" sz="1600" b="1" dirty="0">
                        <a:solidFill>
                          <a:schemeClr val="tx1"/>
                        </a:solidFill>
                      </a:endParaRPr>
                    </a:p>
                    <a:p>
                      <a:endParaRPr lang="es-AR" sz="1600" b="1" dirty="0">
                        <a:solidFill>
                          <a:schemeClr val="tx1"/>
                        </a:solidFill>
                      </a:endParaRPr>
                    </a:p>
                    <a:p>
                      <a:endParaRPr lang="es-AR" sz="1600" b="1" dirty="0">
                        <a:solidFill>
                          <a:schemeClr val="tx1"/>
                        </a:solidFill>
                      </a:endParaRPr>
                    </a:p>
                    <a:p>
                      <a:endParaRPr lang="es-AR" sz="1600" b="1" dirty="0">
                        <a:solidFill>
                          <a:schemeClr val="tx1"/>
                        </a:solidFill>
                      </a:endParaRPr>
                    </a:p>
                    <a:p>
                      <a:endParaRPr lang="es-AR" sz="1600" b="1" dirty="0">
                        <a:solidFill>
                          <a:schemeClr val="tx1"/>
                        </a:solidFill>
                      </a:endParaRPr>
                    </a:p>
                    <a:p>
                      <a:endParaRPr lang="es-AR" sz="1600" b="1" dirty="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s-AR" sz="1600" b="1" dirty="0">
                          <a:solidFill>
                            <a:schemeClr val="tx1"/>
                          </a:solidFill>
                        </a:rPr>
                        <a:t>PLANTA</a:t>
                      </a:r>
                      <a:endParaRPr lang="es-AR" sz="1600" b="1" dirty="0"/>
                    </a:p>
                  </a:txBody>
                  <a:tcPr>
                    <a:lnL w="3175" cap="flat" cmpd="sng" algn="ctr">
                      <a:solidFill>
                        <a:schemeClr val="tx1"/>
                      </a:solidFill>
                      <a:prstDash val="sysDot"/>
                      <a:round/>
                      <a:headEnd type="none" w="med" len="med"/>
                      <a:tailEnd type="none" w="med" len="med"/>
                    </a:lnL>
                    <a:lnR w="3175" cap="flat" cmpd="sng" algn="ctr">
                      <a:solidFill>
                        <a:schemeClr val="tx1"/>
                      </a:solidFill>
                      <a:prstDash val="sysDot"/>
                      <a:round/>
                      <a:headEnd type="none" w="med" len="med"/>
                      <a:tailEnd type="none" w="med" len="med"/>
                    </a:lnR>
                    <a:lnT w="3175" cap="flat" cmpd="sng" algn="ctr">
                      <a:solidFill>
                        <a:schemeClr val="tx1"/>
                      </a:solidFill>
                      <a:prstDash val="sysDot"/>
                      <a:round/>
                      <a:headEnd type="none" w="med" len="med"/>
                      <a:tailEnd type="none" w="med" len="med"/>
                    </a:lnT>
                    <a:lnB w="3175" cap="flat" cmpd="sng" algn="ctr">
                      <a:solidFill>
                        <a:schemeClr val="tx1"/>
                      </a:solidFill>
                      <a:prstDash val="sysDot"/>
                      <a:round/>
                      <a:headEnd type="none" w="med" len="med"/>
                      <a:tailEnd type="none" w="med" len="med"/>
                    </a:lnB>
                    <a:noFill/>
                  </a:tcPr>
                </a:tc>
                <a:tc vMerge="1">
                  <a:txBody>
                    <a:bodyPr/>
                    <a:lstStyle/>
                    <a:p>
                      <a:endParaRPr lang="es-AR"/>
                    </a:p>
                  </a:txBody>
                  <a:tcPr>
                    <a:lnL w="3175" cap="flat" cmpd="sng" algn="ctr">
                      <a:solidFill>
                        <a:schemeClr val="tx1"/>
                      </a:solidFill>
                      <a:prstDash val="sysDot"/>
                      <a:round/>
                      <a:headEnd type="none" w="med" len="med"/>
                      <a:tailEnd type="none" w="med" len="med"/>
                    </a:lnL>
                    <a:lnT w="3175" cap="flat" cmpd="sng" algn="ctr">
                      <a:solidFill>
                        <a:schemeClr val="tx1"/>
                      </a:solidFill>
                      <a:prstDash val="sysDot"/>
                      <a:round/>
                      <a:headEnd type="none" w="med" len="med"/>
                      <a:tailEnd type="none" w="med" len="med"/>
                    </a:lnT>
                  </a:tcPr>
                </a:tc>
                <a:tc vMerge="1">
                  <a:txBody>
                    <a:bodyPr/>
                    <a:lstStyle/>
                    <a:p>
                      <a:endParaRPr lang="es-AR"/>
                    </a:p>
                  </a:txBody>
                  <a:tcPr/>
                </a:tc>
                <a:extLst>
                  <a:ext uri="{0D108BD9-81ED-4DB2-BD59-A6C34878D82A}">
                    <a16:rowId xmlns:a16="http://schemas.microsoft.com/office/drawing/2014/main" val="3041950140"/>
                  </a:ext>
                </a:extLst>
              </a:tr>
              <a:tr h="1994558">
                <a:tc vMerge="1">
                  <a:txBody>
                    <a:bodyPr/>
                    <a:lstStyle/>
                    <a:p>
                      <a:endParaRPr lang="es-AR"/>
                    </a:p>
                  </a:txBody>
                  <a:tcPr/>
                </a:tc>
                <a:tc vMerge="1">
                  <a:txBody>
                    <a:bodyPr/>
                    <a:lstStyle/>
                    <a:p>
                      <a:endParaRPr lang="es-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s-AR" sz="1600" b="1" dirty="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s-AR" sz="1600" b="1" dirty="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s-AR" sz="1600" b="1" dirty="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s-AR" sz="1600" b="1" dirty="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s-AR" sz="1600" b="1" dirty="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s-AR" sz="1600" b="1" dirty="0">
                          <a:solidFill>
                            <a:schemeClr val="tx1"/>
                          </a:solidFill>
                        </a:rPr>
                        <a:t>1:50</a:t>
                      </a:r>
                    </a:p>
                    <a:p>
                      <a:endParaRPr lang="es-AR" sz="1600" b="1" dirty="0"/>
                    </a:p>
                  </a:txBody>
                  <a:tcPr>
                    <a:lnL w="3175" cap="flat" cmpd="sng" algn="ctr">
                      <a:solidFill>
                        <a:schemeClr val="tx1"/>
                      </a:solidFill>
                      <a:prstDash val="sysDot"/>
                      <a:round/>
                      <a:headEnd type="none" w="med" len="med"/>
                      <a:tailEnd type="none" w="med" len="med"/>
                    </a:lnL>
                    <a:lnR w="3175" cap="flat" cmpd="sng" algn="ctr">
                      <a:solidFill>
                        <a:schemeClr val="tx1"/>
                      </a:solidFill>
                      <a:prstDash val="sysDot"/>
                      <a:round/>
                      <a:headEnd type="none" w="med" len="med"/>
                      <a:tailEnd type="none" w="med" len="med"/>
                    </a:lnR>
                    <a:lnT w="3175" cap="flat" cmpd="sng" algn="ctr">
                      <a:solidFill>
                        <a:schemeClr val="tx1"/>
                      </a:solidFill>
                      <a:prstDash val="sysDot"/>
                      <a:round/>
                      <a:headEnd type="none" w="med" len="med"/>
                      <a:tailEnd type="none" w="med" len="med"/>
                    </a:lnT>
                    <a:lnB w="3175" cap="flat" cmpd="sng" algn="ctr">
                      <a:solidFill>
                        <a:schemeClr val="tx1"/>
                      </a:solidFill>
                      <a:prstDash val="sysDot"/>
                      <a:round/>
                      <a:headEnd type="none" w="med" len="med"/>
                      <a:tailEnd type="none" w="med" len="med"/>
                    </a:lnB>
                    <a:noFill/>
                  </a:tcPr>
                </a:tc>
                <a:tc>
                  <a:txBody>
                    <a:bodyPr/>
                    <a:lstStyle/>
                    <a:p>
                      <a:endParaRPr lang="es-AR" b="0" dirty="0"/>
                    </a:p>
                  </a:txBody>
                  <a:tcPr>
                    <a:lnL w="3175" cap="flat" cmpd="sng" algn="ctr">
                      <a:solidFill>
                        <a:schemeClr val="tx1"/>
                      </a:solidFill>
                      <a:prstDash val="sysDot"/>
                      <a:round/>
                      <a:headEnd type="none" w="med" len="med"/>
                      <a:tailEnd type="none" w="med" len="med"/>
                    </a:lnL>
                    <a:lnR w="3175" cap="flat" cmpd="sng" algn="ctr">
                      <a:solidFill>
                        <a:schemeClr val="tx1"/>
                      </a:solidFill>
                      <a:prstDash val="sysDot"/>
                      <a:round/>
                      <a:headEnd type="none" w="med" len="med"/>
                      <a:tailEnd type="none" w="med" len="med"/>
                    </a:lnR>
                    <a:lnT w="3175" cap="flat" cmpd="sng" algn="ctr">
                      <a:solidFill>
                        <a:schemeClr val="tx1"/>
                      </a:solidFill>
                      <a:prstDash val="sysDot"/>
                      <a:round/>
                      <a:headEnd type="none" w="med" len="med"/>
                      <a:tailEnd type="none" w="med" len="med"/>
                    </a:lnT>
                    <a:lnB w="3175" cap="flat" cmpd="sng" algn="ctr">
                      <a:solidFill>
                        <a:schemeClr val="tx1"/>
                      </a:solidFill>
                      <a:prstDash val="sysDot"/>
                      <a:round/>
                      <a:headEnd type="none" w="med" len="med"/>
                      <a:tailEnd type="none" w="med" len="med"/>
                    </a:lnB>
                    <a:noFill/>
                  </a:tcPr>
                </a:tc>
                <a:extLst>
                  <a:ext uri="{0D108BD9-81ED-4DB2-BD59-A6C34878D82A}">
                    <a16:rowId xmlns:a16="http://schemas.microsoft.com/office/drawing/2014/main" val="1208467853"/>
                  </a:ext>
                </a:extLst>
              </a:tr>
            </a:tbl>
          </a:graphicData>
        </a:graphic>
      </p:graphicFrame>
    </p:spTree>
    <p:extLst>
      <p:ext uri="{BB962C8B-B14F-4D97-AF65-F5344CB8AC3E}">
        <p14:creationId xmlns:p14="http://schemas.microsoft.com/office/powerpoint/2010/main" val="1020755011"/>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352B6F7B-A314-DE4A-BAD6-C244A3CC2135}"/>
              </a:ext>
            </a:extLst>
          </p:cNvPr>
          <p:cNvSpPr>
            <a:spLocks noGrp="1"/>
          </p:cNvSpPr>
          <p:nvPr>
            <p:ph type="title"/>
          </p:nvPr>
        </p:nvSpPr>
        <p:spPr/>
        <p:txBody>
          <a:bodyPr/>
          <a:lstStyle/>
          <a:p>
            <a:r>
              <a:rPr lang="es-AR" dirty="0"/>
              <a:t>Material de consulta</a:t>
            </a:r>
          </a:p>
        </p:txBody>
      </p:sp>
      <p:sp>
        <p:nvSpPr>
          <p:cNvPr id="3" name="Marcador de texto 2">
            <a:extLst>
              <a:ext uri="{FF2B5EF4-FFF2-40B4-BE49-F238E27FC236}">
                <a16:creationId xmlns:a16="http://schemas.microsoft.com/office/drawing/2014/main" id="{1691E82B-6A45-1845-9DFE-E6BCBBAFF655}"/>
              </a:ext>
            </a:extLst>
          </p:cNvPr>
          <p:cNvSpPr>
            <a:spLocks noGrp="1"/>
          </p:cNvSpPr>
          <p:nvPr>
            <p:ph type="body" idx="1"/>
          </p:nvPr>
        </p:nvSpPr>
        <p:spPr/>
        <p:txBody>
          <a:bodyPr/>
          <a:lstStyle/>
          <a:p>
            <a:r>
              <a:rPr lang="es-AR" dirty="0">
                <a:hlinkClick r:id="rId2"/>
              </a:rPr>
              <a:t>https://rdu.unc.edu.ar/handle/11086/28226</a:t>
            </a:r>
            <a:endParaRPr lang="es-AR" dirty="0"/>
          </a:p>
          <a:p>
            <a:r>
              <a:rPr lang="es-AR" dirty="0">
                <a:hlinkClick r:id="rId3"/>
              </a:rPr>
              <a:t>https://rdu.unc.edu.ar/handle/11086/23491</a:t>
            </a:r>
            <a:endParaRPr lang="es-AR" dirty="0"/>
          </a:p>
          <a:p>
            <a:endParaRPr lang="es-AR" dirty="0"/>
          </a:p>
        </p:txBody>
      </p:sp>
    </p:spTree>
    <p:extLst>
      <p:ext uri="{BB962C8B-B14F-4D97-AF65-F5344CB8AC3E}">
        <p14:creationId xmlns:p14="http://schemas.microsoft.com/office/powerpoint/2010/main" val="73146827"/>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n 2">
            <a:extLst>
              <a:ext uri="{FF2B5EF4-FFF2-40B4-BE49-F238E27FC236}">
                <a16:creationId xmlns:a16="http://schemas.microsoft.com/office/drawing/2014/main" id="{4A9CCFDE-D0BC-42DB-82DE-AC84FB4A5290}"/>
              </a:ext>
            </a:extLst>
          </p:cNvPr>
          <p:cNvPicPr>
            <a:picLocks noChangeAspect="1"/>
          </p:cNvPicPr>
          <p:nvPr/>
        </p:nvPicPr>
        <p:blipFill>
          <a:blip r:embed="rId2"/>
          <a:stretch>
            <a:fillRect/>
          </a:stretch>
        </p:blipFill>
        <p:spPr>
          <a:xfrm>
            <a:off x="1197244" y="12024"/>
            <a:ext cx="6851989" cy="6851989"/>
          </a:xfrm>
          <a:prstGeom prst="rect">
            <a:avLst/>
          </a:prstGeom>
        </p:spPr>
      </p:pic>
      <p:pic>
        <p:nvPicPr>
          <p:cNvPr id="6" name="Imagen 5">
            <a:extLst>
              <a:ext uri="{FF2B5EF4-FFF2-40B4-BE49-F238E27FC236}">
                <a16:creationId xmlns:a16="http://schemas.microsoft.com/office/drawing/2014/main" id="{D7C64B73-AF59-C54E-A688-47E4F6A75822}"/>
              </a:ext>
            </a:extLst>
          </p:cNvPr>
          <p:cNvPicPr>
            <a:picLocks noChangeAspect="1"/>
          </p:cNvPicPr>
          <p:nvPr/>
        </p:nvPicPr>
        <p:blipFill>
          <a:blip r:embed="rId2"/>
          <a:stretch>
            <a:fillRect/>
          </a:stretch>
        </p:blipFill>
        <p:spPr>
          <a:xfrm>
            <a:off x="3341240" y="12024"/>
            <a:ext cx="6851989" cy="6851989"/>
          </a:xfrm>
          <a:prstGeom prst="rect">
            <a:avLst/>
          </a:prstGeom>
        </p:spPr>
      </p:pic>
      <p:pic>
        <p:nvPicPr>
          <p:cNvPr id="7" name="Imagen 6">
            <a:extLst>
              <a:ext uri="{FF2B5EF4-FFF2-40B4-BE49-F238E27FC236}">
                <a16:creationId xmlns:a16="http://schemas.microsoft.com/office/drawing/2014/main" id="{41143002-A74C-854B-93D3-B572787A8046}"/>
              </a:ext>
            </a:extLst>
          </p:cNvPr>
          <p:cNvPicPr>
            <a:picLocks noChangeAspect="1"/>
          </p:cNvPicPr>
          <p:nvPr/>
        </p:nvPicPr>
        <p:blipFill>
          <a:blip r:embed="rId2"/>
          <a:stretch>
            <a:fillRect/>
          </a:stretch>
        </p:blipFill>
        <p:spPr>
          <a:xfrm>
            <a:off x="4142768" y="12024"/>
            <a:ext cx="6851989" cy="6851989"/>
          </a:xfrm>
          <a:prstGeom prst="rect">
            <a:avLst/>
          </a:prstGeom>
        </p:spPr>
      </p:pic>
    </p:spTree>
    <p:extLst>
      <p:ext uri="{BB962C8B-B14F-4D97-AF65-F5344CB8AC3E}">
        <p14:creationId xmlns:p14="http://schemas.microsoft.com/office/powerpoint/2010/main" val="795109470"/>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a:extLst>
              <a:ext uri="{FF2B5EF4-FFF2-40B4-BE49-F238E27FC236}">
                <a16:creationId xmlns:a16="http://schemas.microsoft.com/office/drawing/2014/main" id="{836CDCE8-F3A0-8E4D-90D2-84ADEADC764C}"/>
              </a:ext>
            </a:extLst>
          </p:cNvPr>
          <p:cNvPicPr>
            <a:picLocks noChangeAspect="1"/>
          </p:cNvPicPr>
          <p:nvPr/>
        </p:nvPicPr>
        <p:blipFill>
          <a:blip r:embed="rId2"/>
          <a:stretch>
            <a:fillRect/>
          </a:stretch>
        </p:blipFill>
        <p:spPr>
          <a:xfrm>
            <a:off x="1204707" y="0"/>
            <a:ext cx="9790050" cy="6863233"/>
          </a:xfrm>
          <a:prstGeom prst="rect">
            <a:avLst/>
          </a:prstGeom>
        </p:spPr>
      </p:pic>
    </p:spTree>
    <p:extLst>
      <p:ext uri="{BB962C8B-B14F-4D97-AF65-F5344CB8AC3E}">
        <p14:creationId xmlns:p14="http://schemas.microsoft.com/office/powerpoint/2010/main" val="2753913601"/>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n 2" descr="Diagrama&#10;&#10;Descripción generada automáticamente con confianza media">
            <a:extLst>
              <a:ext uri="{FF2B5EF4-FFF2-40B4-BE49-F238E27FC236}">
                <a16:creationId xmlns:a16="http://schemas.microsoft.com/office/drawing/2014/main" id="{99E60D11-EA63-9644-A3B3-64D87F707893}"/>
              </a:ext>
            </a:extLst>
          </p:cNvPr>
          <p:cNvPicPr>
            <a:picLocks noChangeAspect="1"/>
          </p:cNvPicPr>
          <p:nvPr/>
        </p:nvPicPr>
        <p:blipFill>
          <a:blip r:embed="rId2"/>
          <a:stretch>
            <a:fillRect/>
          </a:stretch>
        </p:blipFill>
        <p:spPr>
          <a:xfrm>
            <a:off x="1144136" y="0"/>
            <a:ext cx="9903729" cy="6858000"/>
          </a:xfrm>
          <a:prstGeom prst="rect">
            <a:avLst/>
          </a:prstGeom>
        </p:spPr>
      </p:pic>
    </p:spTree>
    <p:extLst>
      <p:ext uri="{BB962C8B-B14F-4D97-AF65-F5344CB8AC3E}">
        <p14:creationId xmlns:p14="http://schemas.microsoft.com/office/powerpoint/2010/main" val="421244261"/>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6B936C5F-C3B2-6219-DEAA-78E02258AD03}"/>
              </a:ext>
            </a:extLst>
          </p:cNvPr>
          <p:cNvSpPr>
            <a:spLocks noGrp="1"/>
          </p:cNvSpPr>
          <p:nvPr>
            <p:ph type="title"/>
          </p:nvPr>
        </p:nvSpPr>
        <p:spPr/>
        <p:txBody>
          <a:bodyPr/>
          <a:lstStyle/>
          <a:p>
            <a:endParaRPr lang="es-AR"/>
          </a:p>
        </p:txBody>
      </p:sp>
      <p:pic>
        <p:nvPicPr>
          <p:cNvPr id="5" name="Marcador de contenido 4">
            <a:extLst>
              <a:ext uri="{FF2B5EF4-FFF2-40B4-BE49-F238E27FC236}">
                <a16:creationId xmlns:a16="http://schemas.microsoft.com/office/drawing/2014/main" id="{3F6482AE-8AEF-0A8D-6F68-5CA627120D7A}"/>
              </a:ext>
            </a:extLst>
          </p:cNvPr>
          <p:cNvPicPr>
            <a:picLocks noGrp="1" noChangeAspect="1"/>
          </p:cNvPicPr>
          <p:nvPr>
            <p:ph idx="1"/>
          </p:nvPr>
        </p:nvPicPr>
        <p:blipFill>
          <a:blip r:embed="rId2"/>
          <a:stretch>
            <a:fillRect/>
          </a:stretch>
        </p:blipFill>
        <p:spPr>
          <a:xfrm>
            <a:off x="656543" y="0"/>
            <a:ext cx="11112302" cy="6799671"/>
          </a:xfrm>
        </p:spPr>
      </p:pic>
    </p:spTree>
    <p:extLst>
      <p:ext uri="{BB962C8B-B14F-4D97-AF65-F5344CB8AC3E}">
        <p14:creationId xmlns:p14="http://schemas.microsoft.com/office/powerpoint/2010/main" val="3392115346"/>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7415AFB9-4CA7-DD2E-DC4B-3064DA01BDD6}"/>
              </a:ext>
            </a:extLst>
          </p:cNvPr>
          <p:cNvSpPr>
            <a:spLocks noGrp="1"/>
          </p:cNvSpPr>
          <p:nvPr>
            <p:ph type="title"/>
          </p:nvPr>
        </p:nvSpPr>
        <p:spPr/>
        <p:txBody>
          <a:bodyPr/>
          <a:lstStyle/>
          <a:p>
            <a:endParaRPr lang="es-AR"/>
          </a:p>
        </p:txBody>
      </p:sp>
      <p:pic>
        <p:nvPicPr>
          <p:cNvPr id="5" name="Marcador de contenido 4">
            <a:extLst>
              <a:ext uri="{FF2B5EF4-FFF2-40B4-BE49-F238E27FC236}">
                <a16:creationId xmlns:a16="http://schemas.microsoft.com/office/drawing/2014/main" id="{D6802C38-B5BB-928A-AC96-3CC93749F93E}"/>
              </a:ext>
            </a:extLst>
          </p:cNvPr>
          <p:cNvPicPr>
            <a:picLocks noGrp="1" noChangeAspect="1"/>
          </p:cNvPicPr>
          <p:nvPr>
            <p:ph idx="1"/>
          </p:nvPr>
        </p:nvPicPr>
        <p:blipFill>
          <a:blip r:embed="rId2"/>
          <a:stretch>
            <a:fillRect/>
          </a:stretch>
        </p:blipFill>
        <p:spPr>
          <a:xfrm>
            <a:off x="0" y="0"/>
            <a:ext cx="11894898" cy="6857999"/>
          </a:xfrm>
        </p:spPr>
      </p:pic>
    </p:spTree>
    <p:extLst>
      <p:ext uri="{BB962C8B-B14F-4D97-AF65-F5344CB8AC3E}">
        <p14:creationId xmlns:p14="http://schemas.microsoft.com/office/powerpoint/2010/main" val="2671960170"/>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8775C4C6-C8A7-A65C-4148-F854D7A56B12}"/>
              </a:ext>
            </a:extLst>
          </p:cNvPr>
          <p:cNvSpPr>
            <a:spLocks noGrp="1"/>
          </p:cNvSpPr>
          <p:nvPr>
            <p:ph type="title"/>
          </p:nvPr>
        </p:nvSpPr>
        <p:spPr>
          <a:xfrm>
            <a:off x="6096000" y="5199062"/>
            <a:ext cx="10515600" cy="1325563"/>
          </a:xfrm>
        </p:spPr>
        <p:txBody>
          <a:bodyPr/>
          <a:lstStyle/>
          <a:p>
            <a:r>
              <a:rPr lang="es-AR" dirty="0"/>
              <a:t>	</a:t>
            </a:r>
            <a:r>
              <a:rPr lang="es-AR" sz="5400" b="1" dirty="0">
                <a:solidFill>
                  <a:srgbClr val="FF0000"/>
                </a:solidFill>
              </a:rPr>
              <a:t>EXITOS…</a:t>
            </a:r>
            <a:endParaRPr lang="es-AR" b="1" dirty="0">
              <a:solidFill>
                <a:srgbClr val="FF0000"/>
              </a:solidFill>
            </a:endParaRPr>
          </a:p>
        </p:txBody>
      </p:sp>
    </p:spTree>
    <p:extLst>
      <p:ext uri="{BB962C8B-B14F-4D97-AF65-F5344CB8AC3E}">
        <p14:creationId xmlns:p14="http://schemas.microsoft.com/office/powerpoint/2010/main" val="3477925647"/>
      </p:ext>
    </p:extLst>
  </p:cSld>
  <p:clrMapOvr>
    <a:masterClrMapping/>
  </p:clrMapOvr>
</p:sld>
</file>

<file path=ppt/theme/theme1.xml><?xml version="1.0" encoding="utf-8"?>
<a:theme xmlns:a="http://schemas.openxmlformats.org/drawingml/2006/main" name="Tema d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ma de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1338</TotalTime>
  <Words>4578</Words>
  <Application>Microsoft Macintosh PowerPoint</Application>
  <PresentationFormat>Panorámica</PresentationFormat>
  <Paragraphs>719</Paragraphs>
  <Slides>99</Slides>
  <Notes>29</Notes>
  <HiddenSlides>0</HiddenSlides>
  <MMClips>0</MMClips>
  <ScaleCrop>false</ScaleCrop>
  <HeadingPairs>
    <vt:vector size="6" baseType="variant">
      <vt:variant>
        <vt:lpstr>Fuentes usadas</vt:lpstr>
      </vt:variant>
      <vt:variant>
        <vt:i4>8</vt:i4>
      </vt:variant>
      <vt:variant>
        <vt:lpstr>Tema</vt:lpstr>
      </vt:variant>
      <vt:variant>
        <vt:i4>1</vt:i4>
      </vt:variant>
      <vt:variant>
        <vt:lpstr>Títulos de diapositiva</vt:lpstr>
      </vt:variant>
      <vt:variant>
        <vt:i4>99</vt:i4>
      </vt:variant>
    </vt:vector>
  </HeadingPairs>
  <TitlesOfParts>
    <vt:vector size="108" baseType="lpstr">
      <vt:lpstr>Agency FB</vt:lpstr>
      <vt:lpstr>Aptos</vt:lpstr>
      <vt:lpstr>Arial</vt:lpstr>
      <vt:lpstr>Arial Nova</vt:lpstr>
      <vt:lpstr>Calibri</vt:lpstr>
      <vt:lpstr>Calibri Light</vt:lpstr>
      <vt:lpstr>Times New Roman</vt:lpstr>
      <vt:lpstr>Tw Cen MT</vt:lpstr>
      <vt:lpstr>Tema de Office</vt:lpstr>
      <vt:lpstr>Presentación de PowerPoint</vt:lpstr>
      <vt:lpstr>Presentación de PowerPoint</vt:lpstr>
      <vt:lpstr>Cuestiones en relación con la entrega </vt:lpstr>
      <vt:lpstr>Presentación de PowerPoint</vt:lpstr>
      <vt:lpstr>MEMORIA GRÁFICO CONCEPTUAL</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MEMORIA </vt:lpstr>
      <vt:lpstr>Presentación de PowerPoint</vt:lpstr>
      <vt:lpstr>Presentación de PowerPoint</vt:lpstr>
      <vt:lpstr>Presentación de PowerPoint</vt:lpstr>
      <vt:lpstr>LA PLANTA ESCALA 1:100</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DOS CORTES</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DOS FACHADAS sobre calles y sobre el patio</vt:lpstr>
      <vt:lpstr>Presentación de PowerPoint</vt:lpstr>
      <vt:lpstr>Presentación de PowerPoint</vt:lpstr>
      <vt:lpstr>Presentación de PowerPoint</vt:lpstr>
      <vt:lpstr>Presentación de PowerPoint</vt:lpstr>
      <vt:lpstr>Presentación de PowerPoint</vt:lpstr>
      <vt:lpstr>Presentación de PowerPoint</vt:lpstr>
      <vt:lpstr>CUATRO CROQUIS</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https://drive.google.com/file/d/1cwHk8vF0tqfPjceT4EcEkl25QyErp6m7/view?usp=drivesdk </vt:lpstr>
      <vt:lpstr>Presentación de PowerPoint</vt:lpstr>
      <vt:lpstr>MAQUETAS 1:200: 1:100 y 1:50 </vt:lpstr>
      <vt:lpstr>MAQUETA 1:200</vt:lpstr>
      <vt:lpstr>Presentación de PowerPoint</vt:lpstr>
      <vt:lpstr>Presentación de PowerPoint</vt:lpstr>
      <vt:lpstr>Presentación de PowerPoint</vt:lpstr>
      <vt:lpstr>MAQUETA 1:100</vt:lpstr>
      <vt:lpstr>Presentación de PowerPoint</vt:lpstr>
      <vt:lpstr>Presentación de PowerPoint</vt:lpstr>
      <vt:lpstr>Presentación de PowerPoint</vt:lpstr>
      <vt:lpstr>Presentación de PowerPoint</vt:lpstr>
      <vt:lpstr>MAQUETA 1:50</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Material de consulta</vt:lpstr>
      <vt:lpstr>Presentación de PowerPoint</vt:lpstr>
      <vt:lpstr>Presentación de PowerPoint</vt:lpstr>
      <vt:lpstr>Presentación de PowerPoint</vt:lpstr>
      <vt:lpstr>Presentación de PowerPoint</vt:lpstr>
      <vt:lpstr>Presentación de PowerPoint</vt:lpstr>
      <vt:lpstr> EXITOS…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MEMORIA</dc:title>
  <dc:creator>Mirian Gladys Liborio</dc:creator>
  <cp:lastModifiedBy>Mirian Gladys Liborio</cp:lastModifiedBy>
  <cp:revision>26</cp:revision>
  <dcterms:created xsi:type="dcterms:W3CDTF">2023-10-04T12:50:54Z</dcterms:created>
  <dcterms:modified xsi:type="dcterms:W3CDTF">2025-10-15T12:03:30Z</dcterms:modified>
</cp:coreProperties>
</file>