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1" r:id="rId2"/>
    <p:sldId id="445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64" autoAdjust="0"/>
  </p:normalViewPr>
  <p:slideViewPr>
    <p:cSldViewPr snapToGrid="0" snapToObjects="1" showGuides="1">
      <p:cViewPr>
        <p:scale>
          <a:sx n="70" d="100"/>
          <a:sy n="70" d="100"/>
        </p:scale>
        <p:origin x="636" y="12"/>
      </p:cViewPr>
      <p:guideLst>
        <p:guide orient="horz" pos="413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45F601-6996-764F-88C8-04A41A513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4C8FDF-638E-C643-AA8F-3F34ADA5D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C26261-F905-A142-9771-1EC940727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4A5037-EE26-B74A-9D82-CFDA3E94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BCA7F5-01B4-4340-AE50-BE16961E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9606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CFD5D3-E406-6C40-A1D8-86E4C3230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51EF3F-AB00-AD46-AD7F-32B8CF436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0CDDA-FE2A-E548-8C8F-EF6E94B81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CE207A-ACF1-9747-9306-81A0E910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F50263-C0CD-B141-B4F4-D8157046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553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1A4DB-47BC-CD4E-A2B5-1A526FFF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17FE9C-A2C8-164D-9EA3-F67680EDC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F42043-4579-7E43-8E76-06B1E2C2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9C69B8-0F87-9F47-9F41-F147B2326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30D162-20DC-B34E-8A49-C7412BE4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1234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5CDD2A-138C-B941-819D-CC9919582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BC36D7-F9BF-FC4B-9F26-08AE61568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981DB3-F023-BA44-8C8D-59D3CA6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A29987-E647-C242-9FDE-F8CAE997E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D0A665-563D-B54C-BB9B-2E6FB002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7CCBAB2-6579-3D40-A56A-E7E61BB62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34021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136539-13E2-FF4D-B6BC-35FE5729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ED0793-3BE4-804E-B04A-67E4538F7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01A8D0-A355-1842-B044-FFE3064B9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93377E9-182B-BB45-B72E-49D3AA6DC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08CCCF-912D-7645-B09F-C87CA5FCD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9B1CA41-FFB5-0347-85A7-4B5B40EA4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AEAF95-99A3-A745-B33F-46B2AA8E0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C9F506-FD23-0549-9878-A9B39985F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891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DD895-C19D-314C-8627-50A09E9FF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1B3AC3-C0B3-B141-969F-2CE90EC0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C631960-7636-FA42-B6D5-D220D7C8F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7FC589-43D3-3E44-BE5D-774B6BEF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7616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DAAB54-113C-5C4C-BFAA-419FCD5E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3F6A515-4AAA-DB46-9E1D-153398926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39B655-EBE0-1444-AB45-E0F3A7F3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871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D54D1-A2E1-5C42-B3FC-CC0FBA3E3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CCDA82D-E1B5-0A4A-8D96-3727E7B60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3C634E-570C-2146-BA0A-8765CC34DA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22F7D0-A972-A043-BF66-BAE6FE4B3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82F2EF5-DE4B-2340-8FE0-EAB8639B7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0E6A19A-4535-6C4E-922E-FBAEEC133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288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F773E-E10A-9443-9A68-A610F01A4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4642035-F108-5748-9BB8-8230BA6ED1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DE28FB-03B8-BF4C-9C74-C0E3CCE74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AE3BB9-EF1A-E241-8D26-1F9B71B0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A2108EC-C8D1-8047-ABB4-9C69417E6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E4796C-BEEA-0A42-9268-7AE4A641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1245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89E0B5-17C5-984C-879F-A408A51C2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02B29E-8E96-0640-B511-87CC6B0051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B2F748-3001-064F-B61B-F6B24100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63135A-8BCE-1E41-97B9-8C33234FB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8A70C-E1C8-4545-8381-1D8F944C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922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04C9A98-B374-2843-AD18-D977482D61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3E3B4C-4BCD-494C-ADC1-F6FC1B268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EE5EC3-60C7-0E4D-9413-667B0615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C09606-F518-FC47-9F0A-1A7285850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7D27C3-3F7B-AC41-938D-850F9A885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08188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80081F-E0EF-0746-83E4-AE12564C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9B1050-1DAE-2149-BF00-D6627BAA7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7783C0-36BB-0D47-813C-52D93783B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E777F-E129-BD42-A3F8-EF61A9DEC0D4}" type="datetimeFigureOut">
              <a:rPr lang="es-AR" smtClean="0"/>
              <a:t>7/10/2025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677B62-8950-0146-AED5-2BEFF009C4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D8598F-0D2D-3B47-A9B5-C6A410A91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34812-2AD6-624A-92AD-928F651D79D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957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1083209" y="4550295"/>
            <a:ext cx="1592888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defRPr sz="762"/>
            </a:lvl1pPr>
          </a:lstStyle>
          <a:p>
            <a:r>
              <a:rPr lang="es-ES_tradnl" sz="653" dirty="0">
                <a:solidFill>
                  <a:schemeClr val="tx1"/>
                </a:solidFill>
              </a:rPr>
              <a:t>Prof. Titular Dra. Arq. Cecilia Marengo</a:t>
            </a:r>
          </a:p>
          <a:p>
            <a:r>
              <a:rPr lang="es-ES_tradnl" sz="653" dirty="0">
                <a:solidFill>
                  <a:schemeClr val="tx1"/>
                </a:solidFill>
              </a:rPr>
              <a:t>Prof. Adjunta Dra. Arq. Miriam Liborio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888871" y="2763069"/>
            <a:ext cx="1981562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algn="l">
              <a:defRPr sz="653"/>
            </a:lvl1pPr>
          </a:lstStyle>
          <a:p>
            <a:r>
              <a:rPr lang="es-ES_tradnl" dirty="0">
                <a:solidFill>
                  <a:schemeClr val="tx1"/>
                </a:solidFill>
              </a:rPr>
              <a:t>Estudiante:</a:t>
            </a:r>
          </a:p>
          <a:p>
            <a:r>
              <a:rPr lang="es-ES_tradnl" dirty="0">
                <a:solidFill>
                  <a:schemeClr val="tx1"/>
                </a:solidFill>
              </a:rPr>
              <a:t>Profesor Asistente</a:t>
            </a:r>
            <a:r>
              <a:rPr lang="es-ES_tradnl" dirty="0"/>
              <a:t>: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10951543" y="847228"/>
            <a:ext cx="1850120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es-ES_tradnl" sz="1524" dirty="0">
                <a:solidFill>
                  <a:schemeClr val="tx1"/>
                </a:solidFill>
              </a:rPr>
              <a:t>AÑO </a:t>
            </a:r>
            <a:r>
              <a:rPr lang="es-ES_tradnl" sz="1524" dirty="0" smtClean="0">
                <a:solidFill>
                  <a:schemeClr val="tx1"/>
                </a:solidFill>
              </a:rPr>
              <a:t>2025</a:t>
            </a:r>
            <a:endParaRPr lang="es-ES_tradnl" sz="1524" dirty="0">
              <a:solidFill>
                <a:schemeClr val="tx1"/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 rot="16200000">
            <a:off x="11291733" y="5931608"/>
            <a:ext cx="1169739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49770" tIns="24885" rIns="49770" bIns="24885" rtlCol="0" anchor="ctr"/>
          <a:lstStyle>
            <a:defPPr>
              <a:defRPr lang="es-ES_tradnl"/>
            </a:defPPr>
            <a:lvl1pPr marL="0" algn="l" defTabSz="1468801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4400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88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032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76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2002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06402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0803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75203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980" b="1" dirty="0">
                <a:solidFill>
                  <a:schemeClr val="tx1"/>
                </a:solidFill>
              </a:rPr>
              <a:t>ARQUITECTURA I B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41555" y="505377"/>
            <a:ext cx="2948943" cy="2860769"/>
          </a:xfrm>
          <a:prstGeom prst="rect">
            <a:avLst/>
          </a:prstGeom>
        </p:spPr>
        <p:txBody>
          <a:bodyPr vert="horz" lIns="49770" tIns="24885" rIns="49770" bIns="24885" rtlCol="0" anchor="b">
            <a:normAutofit/>
          </a:bodyPr>
          <a:lstStyle>
            <a:lvl1pPr algn="ctr" defTabSz="1680027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1524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19453" y="113491"/>
            <a:ext cx="11405437" cy="5094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lIns="49770" tIns="24885" rIns="49770" bIns="24885" rtlCol="0" anchor="ctr">
            <a:normAutofit/>
          </a:bodyPr>
          <a:lstStyle>
            <a:lvl1pPr algn="ctr" defTabSz="16800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1959" dirty="0">
                <a:solidFill>
                  <a:schemeClr val="tx1"/>
                </a:solidFill>
              </a:rPr>
              <a:t>MEMORIA GRÁFICO CONCEPTUAL - </a:t>
            </a:r>
            <a:r>
              <a:rPr lang="es-ES_tradnl" sz="1800" dirty="0">
                <a:solidFill>
                  <a:schemeClr val="tx1"/>
                </a:solidFill>
              </a:rPr>
              <a:t>Jardín Maternal en B° Rogelio Martínez</a:t>
            </a:r>
            <a:endParaRPr lang="en-US" sz="1633" dirty="0">
              <a:solidFill>
                <a:schemeClr val="tx1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1947722-573B-2A43-832A-C7424F97B688}"/>
              </a:ext>
            </a:extLst>
          </p:cNvPr>
          <p:cNvSpPr txBox="1">
            <a:spLocks/>
          </p:cNvSpPr>
          <p:nvPr/>
        </p:nvSpPr>
        <p:spPr>
          <a:xfrm>
            <a:off x="352425" y="5160689"/>
            <a:ext cx="3928513" cy="381993"/>
          </a:xfrm>
          <a:prstGeom prst="rect">
            <a:avLst/>
          </a:prstGeom>
          <a:noFill/>
          <a:ln w="3175">
            <a:noFill/>
            <a:prstDash val="dashDot"/>
          </a:ln>
        </p:spPr>
        <p:txBody>
          <a:bodyPr vert="horz" lIns="49770" tIns="24885" rIns="49770" bIns="24885" rtlCol="0" anchor="b">
            <a:normAutofit/>
          </a:bodyPr>
          <a:lstStyle>
            <a:lvl1pPr algn="ctr" defTabSz="16800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s-ES_tradnl" sz="1600" dirty="0">
                <a:solidFill>
                  <a:schemeClr val="tx1"/>
                </a:solidFill>
              </a:rPr>
              <a:t>PROCESO DE DISEÑO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752B1AD-29EA-0D4E-8504-4C46277018B7}"/>
              </a:ext>
            </a:extLst>
          </p:cNvPr>
          <p:cNvSpPr txBox="1">
            <a:spLocks/>
          </p:cNvSpPr>
          <p:nvPr/>
        </p:nvSpPr>
        <p:spPr>
          <a:xfrm>
            <a:off x="10121466" y="5740359"/>
            <a:ext cx="1403423" cy="430694"/>
          </a:xfrm>
          <a:prstGeom prst="rect">
            <a:avLst/>
          </a:prstGeom>
          <a:noFill/>
          <a:ln w="3175">
            <a:noFill/>
            <a:prstDash val="dashDot"/>
          </a:ln>
        </p:spPr>
        <p:txBody>
          <a:bodyPr vert="horz" lIns="49770" tIns="24885" rIns="49770" bIns="24885" rtlCol="0" anchor="b">
            <a:normAutofit/>
          </a:bodyPr>
          <a:lstStyle>
            <a:lvl1pPr algn="ctr" defTabSz="16800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s-ES_tradnl" sz="1524" b="0" dirty="0">
                <a:solidFill>
                  <a:schemeClr val="tx1"/>
                </a:solidFill>
              </a:rPr>
              <a:t>CÓDIGO </a:t>
            </a:r>
            <a:r>
              <a:rPr lang="es-ES_tradnl" sz="1524" b="0" dirty="0" smtClean="0">
                <a:solidFill>
                  <a:schemeClr val="tx1"/>
                </a:solidFill>
              </a:rPr>
              <a:t>QR</a:t>
            </a:r>
          </a:p>
          <a:p>
            <a:pPr>
              <a:lnSpc>
                <a:spcPct val="100000"/>
              </a:lnSpc>
            </a:pPr>
            <a:r>
              <a:rPr lang="es-ES_tradnl" sz="900" b="0" i="1" dirty="0" smtClean="0">
                <a:solidFill>
                  <a:schemeClr val="tx1"/>
                </a:solidFill>
              </a:rPr>
              <a:t>(opcional)</a:t>
            </a:r>
            <a:endParaRPr lang="en-US" sz="900" b="0" i="1" dirty="0">
              <a:solidFill>
                <a:schemeClr val="tx1"/>
              </a:solidFill>
            </a:endParaRPr>
          </a:p>
        </p:txBody>
      </p:sp>
      <p:graphicFrame>
        <p:nvGraphicFramePr>
          <p:cNvPr id="26" name="Tabla 26">
            <a:extLst>
              <a:ext uri="{FF2B5EF4-FFF2-40B4-BE49-F238E27FC236}">
                <a16:creationId xmlns:a16="http://schemas.microsoft.com/office/drawing/2014/main" id="{BA622F8A-AE6B-494A-9A11-D87796350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470814"/>
              </p:ext>
            </p:extLst>
          </p:nvPr>
        </p:nvGraphicFramePr>
        <p:xfrm>
          <a:off x="228600" y="824086"/>
          <a:ext cx="1137265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861">
                  <a:extLst>
                    <a:ext uri="{9D8B030D-6E8A-4147-A177-3AD203B41FA5}">
                      <a16:colId xmlns:a16="http://schemas.microsoft.com/office/drawing/2014/main" val="2496071934"/>
                    </a:ext>
                  </a:extLst>
                </a:gridCol>
                <a:gridCol w="2849263">
                  <a:extLst>
                    <a:ext uri="{9D8B030D-6E8A-4147-A177-3AD203B41FA5}">
                      <a16:colId xmlns:a16="http://schemas.microsoft.com/office/drawing/2014/main" val="3058456037"/>
                    </a:ext>
                  </a:extLst>
                </a:gridCol>
                <a:gridCol w="2849263">
                  <a:extLst>
                    <a:ext uri="{9D8B030D-6E8A-4147-A177-3AD203B41FA5}">
                      <a16:colId xmlns:a16="http://schemas.microsoft.com/office/drawing/2014/main" val="3352868876"/>
                    </a:ext>
                  </a:extLst>
                </a:gridCol>
                <a:gridCol w="2849263">
                  <a:extLst>
                    <a:ext uri="{9D8B030D-6E8A-4147-A177-3AD203B41FA5}">
                      <a16:colId xmlns:a16="http://schemas.microsoft.com/office/drawing/2014/main" val="4255935544"/>
                    </a:ext>
                  </a:extLst>
                </a:gridCol>
              </a:tblGrid>
              <a:tr h="432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b="1" dirty="0">
                          <a:solidFill>
                            <a:schemeClr val="tx1"/>
                          </a:solidFill>
                        </a:rPr>
                        <a:t>SITIO - EMPLAZAMIENTO  </a:t>
                      </a:r>
                      <a:r>
                        <a:rPr lang="es-ES_tradnl" sz="1600" b="1" dirty="0" smtClean="0">
                          <a:solidFill>
                            <a:schemeClr val="tx1"/>
                          </a:solidFill>
                        </a:rPr>
                        <a:t>FORMA del EDIFICIO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b="1" dirty="0">
                          <a:solidFill>
                            <a:schemeClr val="tx1"/>
                          </a:solidFill>
                        </a:rPr>
                        <a:t>IDEA</a:t>
                      </a:r>
                      <a:r>
                        <a:rPr lang="es-ES_tradnl" sz="1600" b="1" dirty="0"/>
                        <a:t> </a:t>
                      </a:r>
                      <a:r>
                        <a:rPr lang="es-ES_tradnl" sz="1600" b="1" dirty="0">
                          <a:solidFill>
                            <a:schemeClr val="tx1"/>
                          </a:solidFill>
                        </a:rPr>
                        <a:t>GENERADORA - PARTIDO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b="1" dirty="0">
                          <a:solidFill>
                            <a:schemeClr val="tx1"/>
                          </a:solidFill>
                        </a:rPr>
                        <a:t>PROGRAMA - ESPACIOS  USOS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_tradnl" sz="1600" b="1" dirty="0">
                          <a:solidFill>
                            <a:schemeClr val="tx1"/>
                          </a:solidFill>
                        </a:rPr>
                        <a:t>MATERIALIDAD - EXPRESIÓN TECNOLOGÍA </a:t>
                      </a:r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789024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228600" y="5144086"/>
            <a:ext cx="11372650" cy="157969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7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1086396" y="4550295"/>
            <a:ext cx="1592888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>
              <a:defRPr sz="762"/>
            </a:lvl1pPr>
          </a:lstStyle>
          <a:p>
            <a:r>
              <a:rPr lang="es-ES_tradnl" sz="653" dirty="0">
                <a:solidFill>
                  <a:schemeClr val="tx1"/>
                </a:solidFill>
              </a:rPr>
              <a:t>Prof. Titular Dra. Arq. Cecilia Marengo</a:t>
            </a:r>
          </a:p>
          <a:p>
            <a:r>
              <a:rPr lang="es-ES_tradnl" sz="653" dirty="0">
                <a:solidFill>
                  <a:schemeClr val="tx1"/>
                </a:solidFill>
              </a:rPr>
              <a:t>Prof</a:t>
            </a:r>
            <a:r>
              <a:rPr lang="es-ES_tradnl" sz="653" dirty="0"/>
              <a:t>. </a:t>
            </a:r>
            <a:r>
              <a:rPr lang="es-ES_tradnl" sz="653" dirty="0">
                <a:solidFill>
                  <a:schemeClr val="tx1"/>
                </a:solidFill>
              </a:rPr>
              <a:t>Adjunta Dra. Arq. Miriam Liborio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883035" y="2763069"/>
            <a:ext cx="1981562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algn="l">
              <a:defRPr sz="653"/>
            </a:lvl1pPr>
          </a:lstStyle>
          <a:p>
            <a:r>
              <a:rPr lang="es-ES_tradnl" dirty="0">
                <a:solidFill>
                  <a:schemeClr val="tx1"/>
                </a:solidFill>
              </a:rPr>
              <a:t>Estudiante:</a:t>
            </a:r>
          </a:p>
          <a:p>
            <a:r>
              <a:rPr lang="es-ES_tradnl" dirty="0">
                <a:solidFill>
                  <a:schemeClr val="tx1"/>
                </a:solidFill>
              </a:rPr>
              <a:t>Profesor Asistente</a:t>
            </a:r>
            <a:r>
              <a:rPr lang="es-ES_tradnl" dirty="0"/>
              <a:t>: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10951543" y="847228"/>
            <a:ext cx="1850120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/>
          <a:p>
            <a:pPr algn="ctr"/>
            <a:r>
              <a:rPr lang="es-ES_tradnl" sz="1524" dirty="0">
                <a:solidFill>
                  <a:schemeClr val="tx1"/>
                </a:solidFill>
              </a:rPr>
              <a:t>ANUARIO </a:t>
            </a:r>
            <a:r>
              <a:rPr lang="es-ES_tradnl" sz="1524" dirty="0" smtClean="0">
                <a:solidFill>
                  <a:schemeClr val="tx1"/>
                </a:solidFill>
              </a:rPr>
              <a:t>2025</a:t>
            </a:r>
            <a:endParaRPr lang="es-ES_tradnl" sz="1524" dirty="0">
              <a:solidFill>
                <a:schemeClr val="tx1"/>
              </a:solidFill>
            </a:endParaRPr>
          </a:p>
        </p:txBody>
      </p:sp>
      <p:sp>
        <p:nvSpPr>
          <p:cNvPr id="8" name="Date Placeholder 3"/>
          <p:cNvSpPr txBox="1">
            <a:spLocks/>
          </p:cNvSpPr>
          <p:nvPr/>
        </p:nvSpPr>
        <p:spPr>
          <a:xfrm rot="16200000">
            <a:off x="11291733" y="5931608"/>
            <a:ext cx="1169739" cy="391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49770" tIns="24885" rIns="49770" bIns="24885" rtlCol="0" anchor="ctr"/>
          <a:lstStyle>
            <a:defPPr>
              <a:defRPr lang="es-ES_tradnl"/>
            </a:defPPr>
            <a:lvl1pPr marL="0" algn="l" defTabSz="1468801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4400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688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032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37601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72002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06402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0803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75203" algn="l" defTabSz="1468801" rtl="0" eaLnBrk="1" latinLnBrk="0" hangingPunct="1">
              <a:defRPr sz="28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980" b="1" dirty="0">
                <a:solidFill>
                  <a:schemeClr val="tx1"/>
                </a:solidFill>
              </a:rPr>
              <a:t>ARQUITECTURA I B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41555" y="505377"/>
            <a:ext cx="2948943" cy="2860769"/>
          </a:xfrm>
          <a:prstGeom prst="rect">
            <a:avLst/>
          </a:prstGeom>
        </p:spPr>
        <p:txBody>
          <a:bodyPr vert="horz" lIns="49770" tIns="24885" rIns="49770" bIns="24885" rtlCol="0" anchor="b">
            <a:normAutofit/>
          </a:bodyPr>
          <a:lstStyle>
            <a:lvl1pPr algn="ctr" defTabSz="1680027">
              <a:lnSpc>
                <a:spcPct val="90000"/>
              </a:lnSpc>
              <a:spcBef>
                <a:spcPct val="0"/>
              </a:spcBef>
              <a:buNone/>
              <a:defRPr sz="2800">
                <a:latin typeface="+mj-lt"/>
                <a:ea typeface="+mj-ea"/>
                <a:cs typeface="+mj-cs"/>
              </a:defRPr>
            </a:lvl1pPr>
          </a:lstStyle>
          <a:p>
            <a:pPr lvl="0"/>
            <a:endParaRPr lang="en-US" sz="1524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9794" y="113491"/>
            <a:ext cx="11405437" cy="5094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lIns="49770" tIns="24885" rIns="49770" bIns="24885" rtlCol="0" anchor="ctr">
            <a:normAutofit/>
          </a:bodyPr>
          <a:lstStyle>
            <a:lvl1pPr algn="ctr" defTabSz="168002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1959" dirty="0" smtClean="0">
                <a:solidFill>
                  <a:schemeClr val="tx1"/>
                </a:solidFill>
              </a:rPr>
              <a:t>Lámina Síntesis: Jardín Maternal en B</a:t>
            </a:r>
            <a:r>
              <a:rPr lang="es-ES_tradnl" sz="1959" dirty="0">
                <a:solidFill>
                  <a:schemeClr val="tx1"/>
                </a:solidFill>
              </a:rPr>
              <a:t>° </a:t>
            </a:r>
            <a:r>
              <a:rPr lang="es-ES_tradnl" sz="1959" dirty="0" smtClean="0">
                <a:solidFill>
                  <a:schemeClr val="tx1"/>
                </a:solidFill>
              </a:rPr>
              <a:t>Rogelio Martínez</a:t>
            </a:r>
            <a:endParaRPr lang="en-US" sz="1633" dirty="0">
              <a:solidFill>
                <a:schemeClr val="tx1"/>
              </a:solidFill>
            </a:endParaRPr>
          </a:p>
        </p:txBody>
      </p:sp>
      <p:graphicFrame>
        <p:nvGraphicFramePr>
          <p:cNvPr id="26" name="Tabla 26">
            <a:extLst>
              <a:ext uri="{FF2B5EF4-FFF2-40B4-BE49-F238E27FC236}">
                <a16:creationId xmlns:a16="http://schemas.microsoft.com/office/drawing/2014/main" id="{BA622F8A-AE6B-494A-9A11-D87796350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983404"/>
              </p:ext>
            </p:extLst>
          </p:nvPr>
        </p:nvGraphicFramePr>
        <p:xfrm>
          <a:off x="159794" y="592523"/>
          <a:ext cx="11527103" cy="6212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0367">
                  <a:extLst>
                    <a:ext uri="{9D8B030D-6E8A-4147-A177-3AD203B41FA5}">
                      <a16:colId xmlns:a16="http://schemas.microsoft.com/office/drawing/2014/main" val="2496071934"/>
                    </a:ext>
                  </a:extLst>
                </a:gridCol>
                <a:gridCol w="3853368">
                  <a:extLst>
                    <a:ext uri="{9D8B030D-6E8A-4147-A177-3AD203B41FA5}">
                      <a16:colId xmlns:a16="http://schemas.microsoft.com/office/drawing/2014/main" val="3058456037"/>
                    </a:ext>
                  </a:extLst>
                </a:gridCol>
                <a:gridCol w="1926684">
                  <a:extLst>
                    <a:ext uri="{9D8B030D-6E8A-4147-A177-3AD203B41FA5}">
                      <a16:colId xmlns:a16="http://schemas.microsoft.com/office/drawing/2014/main" val="3352868876"/>
                    </a:ext>
                  </a:extLst>
                </a:gridCol>
                <a:gridCol w="1926684">
                  <a:extLst>
                    <a:ext uri="{9D8B030D-6E8A-4147-A177-3AD203B41FA5}">
                      <a16:colId xmlns:a16="http://schemas.microsoft.com/office/drawing/2014/main" val="2213710340"/>
                    </a:ext>
                  </a:extLst>
                </a:gridCol>
              </a:tblGrid>
              <a:tr h="145058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MEMORIA DEL </a:t>
                      </a:r>
                      <a:r>
                        <a:rPr lang="es-ES" sz="1600" b="1" dirty="0" smtClean="0">
                          <a:solidFill>
                            <a:schemeClr val="tx1"/>
                          </a:solidFill>
                        </a:rPr>
                        <a:t>PROYECTO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i="1" dirty="0" smtClean="0">
                          <a:solidFill>
                            <a:schemeClr val="tx1"/>
                          </a:solidFill>
                        </a:rPr>
                        <a:t>(escribir</a:t>
                      </a:r>
                      <a:r>
                        <a:rPr lang="es-ES" sz="1600" b="1" i="1" baseline="0" dirty="0" smtClean="0">
                          <a:solidFill>
                            <a:schemeClr val="tx1"/>
                          </a:solidFill>
                        </a:rPr>
                        <a:t> en CALIBRI 11)</a:t>
                      </a:r>
                      <a:endParaRPr lang="es-ES" sz="16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VISTA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MAQUETAS</a:t>
                      </a:r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1:200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s-AR" b="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9789024"/>
                  </a:ext>
                </a:extLst>
              </a:tr>
              <a:tr h="54397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CORTE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95358"/>
                  </a:ext>
                </a:extLst>
              </a:tr>
              <a:tr h="161487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endParaRPr lang="es-AR" sz="1600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1:100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s-AR" b="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0586946"/>
                  </a:ext>
                </a:extLst>
              </a:tr>
              <a:tr h="6081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CROQUIS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PLANTA</a:t>
                      </a:r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950140"/>
                  </a:ext>
                </a:extLst>
              </a:tr>
              <a:tr h="1994558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16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b="1" dirty="0">
                          <a:solidFill>
                            <a:schemeClr val="tx1"/>
                          </a:solidFill>
                        </a:rPr>
                        <a:t>1:50</a:t>
                      </a:r>
                    </a:p>
                    <a:p>
                      <a:endParaRPr lang="es-AR" sz="1600" b="1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AR" b="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467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07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120</Words>
  <Application>Microsoft Office PowerPoint</Application>
  <PresentationFormat>Panorámica</PresentationFormat>
  <Paragraphs>63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MEMORIA</dc:title>
  <dc:creator>Mirian Gladys Liborio</dc:creator>
  <cp:lastModifiedBy>usuario</cp:lastModifiedBy>
  <cp:revision>13</cp:revision>
  <dcterms:created xsi:type="dcterms:W3CDTF">2023-10-04T12:50:54Z</dcterms:created>
  <dcterms:modified xsi:type="dcterms:W3CDTF">2025-10-07T20:03:30Z</dcterms:modified>
</cp:coreProperties>
</file>