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60" r:id="rId2"/>
    <p:sldId id="262" r:id="rId3"/>
    <p:sldId id="259" r:id="rId4"/>
    <p:sldId id="261" r:id="rId5"/>
    <p:sldId id="256" r:id="rId6"/>
    <p:sldId id="257" r:id="rId7"/>
    <p:sldId id="263" r:id="rId8"/>
    <p:sldId id="258" r:id="rId9"/>
    <p:sldId id="264" r:id="rId10"/>
  </p:sldIdLst>
  <p:sldSz cx="18000663" cy="12599988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243" userDrawn="1">
          <p15:clr>
            <a:srgbClr val="A4A3A4"/>
          </p15:clr>
        </p15:guide>
        <p15:guide id="2" pos="2098" userDrawn="1">
          <p15:clr>
            <a:srgbClr val="A4A3A4"/>
          </p15:clr>
        </p15:guide>
        <p15:guide id="3" pos="4872" userDrawn="1">
          <p15:clr>
            <a:srgbClr val="A4A3A4"/>
          </p15:clr>
        </p15:guide>
        <p15:guide id="4" pos="56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1373" y="77"/>
      </p:cViewPr>
      <p:guideLst>
        <p:guide orient="horz" pos="7243"/>
        <p:guide pos="2098"/>
        <p:guide pos="4872"/>
        <p:guide pos="5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575" cy="512763"/>
          </a:xfrm>
          <a:prstGeom prst="rect">
            <a:avLst/>
          </a:prstGeom>
        </p:spPr>
        <p:txBody>
          <a:bodyPr vert="horz" lIns="89229" tIns="44615" rIns="89229" bIns="4461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138" y="1"/>
            <a:ext cx="3076575" cy="512763"/>
          </a:xfrm>
          <a:prstGeom prst="rect">
            <a:avLst/>
          </a:prstGeom>
        </p:spPr>
        <p:txBody>
          <a:bodyPr vert="horz" lIns="89229" tIns="44615" rIns="89229" bIns="44615" rtlCol="0"/>
          <a:lstStyle>
            <a:lvl1pPr algn="r">
              <a:defRPr sz="1200"/>
            </a:lvl1pPr>
          </a:lstStyle>
          <a:p>
            <a:fld id="{86304410-61ED-4B4D-9FFA-BDB5868AFE47}" type="datetimeFigureOut">
              <a:rPr lang="es-AR" smtClean="0"/>
              <a:t>30/4/2024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82675" y="1279525"/>
            <a:ext cx="49339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229" tIns="44615" rIns="89229" bIns="44615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89229" tIns="44615" rIns="89229" bIns="44615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721850"/>
            <a:ext cx="3076575" cy="512763"/>
          </a:xfrm>
          <a:prstGeom prst="rect">
            <a:avLst/>
          </a:prstGeom>
        </p:spPr>
        <p:txBody>
          <a:bodyPr vert="horz" lIns="89229" tIns="44615" rIns="89229" bIns="4461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89229" tIns="44615" rIns="89229" bIns="44615" rtlCol="0" anchor="b"/>
          <a:lstStyle>
            <a:lvl1pPr algn="r">
              <a:defRPr sz="1200"/>
            </a:lvl1pPr>
          </a:lstStyle>
          <a:p>
            <a:fld id="{42532C86-141A-45BE-BF4D-DFA50349B2D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8973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1pPr>
    <a:lvl2pPr marL="624489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2pPr>
    <a:lvl3pPr marL="1248979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3pPr>
    <a:lvl4pPr marL="1873468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4pPr>
    <a:lvl5pPr marL="2497958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5pPr>
    <a:lvl6pPr marL="3122447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6pPr>
    <a:lvl7pPr marL="3746937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7pPr>
    <a:lvl8pPr marL="4371426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8pPr>
    <a:lvl9pPr marL="4995916" algn="l" defTabSz="1248979" rtl="0" eaLnBrk="1" latinLnBrk="0" hangingPunct="1">
      <a:defRPr sz="16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062083"/>
            <a:ext cx="15300564" cy="4386662"/>
          </a:xfrm>
        </p:spPr>
        <p:txBody>
          <a:bodyPr anchor="b"/>
          <a:lstStyle>
            <a:lvl1pPr algn="ctr">
              <a:defRPr sz="110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6617911"/>
            <a:ext cx="13500497" cy="3042080"/>
          </a:xfrm>
        </p:spPr>
        <p:txBody>
          <a:bodyPr/>
          <a:lstStyle>
            <a:lvl1pPr marL="0" indent="0" algn="ctr">
              <a:buNone/>
              <a:defRPr sz="4410"/>
            </a:lvl1pPr>
            <a:lvl2pPr marL="840014" indent="0" algn="ctr">
              <a:buNone/>
              <a:defRPr sz="3675"/>
            </a:lvl2pPr>
            <a:lvl3pPr marL="1680027" indent="0" algn="ctr">
              <a:buNone/>
              <a:defRPr sz="3307"/>
            </a:lvl3pPr>
            <a:lvl4pPr marL="2520041" indent="0" algn="ctr">
              <a:buNone/>
              <a:defRPr sz="2940"/>
            </a:lvl4pPr>
            <a:lvl5pPr marL="3360054" indent="0" algn="ctr">
              <a:buNone/>
              <a:defRPr sz="2940"/>
            </a:lvl5pPr>
            <a:lvl6pPr marL="4200068" indent="0" algn="ctr">
              <a:buNone/>
              <a:defRPr sz="2940"/>
            </a:lvl6pPr>
            <a:lvl7pPr marL="5040081" indent="0" algn="ctr">
              <a:buNone/>
              <a:defRPr sz="2940"/>
            </a:lvl7pPr>
            <a:lvl8pPr marL="5880095" indent="0" algn="ctr">
              <a:buNone/>
              <a:defRPr sz="2940"/>
            </a:lvl8pPr>
            <a:lvl9pPr marL="6720108" indent="0" algn="ctr">
              <a:buNone/>
              <a:defRPr sz="29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2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13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141251"/>
            <a:ext cx="15525572" cy="5241244"/>
          </a:xfrm>
        </p:spPr>
        <p:txBody>
          <a:bodyPr anchor="b"/>
          <a:lstStyle>
            <a:lvl1pPr>
              <a:defRPr sz="110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8432079"/>
            <a:ext cx="15525572" cy="2756246"/>
          </a:xfrm>
        </p:spPr>
        <p:txBody>
          <a:bodyPr/>
          <a:lstStyle>
            <a:lvl1pPr marL="0" indent="0">
              <a:buNone/>
              <a:defRPr sz="4410">
                <a:solidFill>
                  <a:schemeClr val="tx1"/>
                </a:solidFill>
              </a:defRPr>
            </a:lvl1pPr>
            <a:lvl2pPr marL="840014" indent="0">
              <a:buNone/>
              <a:defRPr sz="3675">
                <a:solidFill>
                  <a:schemeClr val="tx1">
                    <a:tint val="75000"/>
                  </a:schemeClr>
                </a:solidFill>
              </a:defRPr>
            </a:lvl2pPr>
            <a:lvl3pPr marL="168002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3pPr>
            <a:lvl4pPr marL="2520041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4pPr>
            <a:lvl5pPr marL="3360054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5pPr>
            <a:lvl6pPr marL="420006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6pPr>
            <a:lvl7pPr marL="5040081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7pPr>
            <a:lvl8pPr marL="5880095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8pPr>
            <a:lvl9pPr marL="672010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3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354163"/>
            <a:ext cx="7650282" cy="799457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354163"/>
            <a:ext cx="7650282" cy="799457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3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670836"/>
            <a:ext cx="15525572" cy="243541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088748"/>
            <a:ext cx="7615123" cy="1513748"/>
          </a:xfrm>
        </p:spPr>
        <p:txBody>
          <a:bodyPr anchor="b"/>
          <a:lstStyle>
            <a:lvl1pPr marL="0" indent="0">
              <a:buNone/>
              <a:defRPr sz="4410" b="1"/>
            </a:lvl1pPr>
            <a:lvl2pPr marL="840014" indent="0">
              <a:buNone/>
              <a:defRPr sz="3675" b="1"/>
            </a:lvl2pPr>
            <a:lvl3pPr marL="1680027" indent="0">
              <a:buNone/>
              <a:defRPr sz="3307" b="1"/>
            </a:lvl3pPr>
            <a:lvl4pPr marL="2520041" indent="0">
              <a:buNone/>
              <a:defRPr sz="2940" b="1"/>
            </a:lvl4pPr>
            <a:lvl5pPr marL="3360054" indent="0">
              <a:buNone/>
              <a:defRPr sz="2940" b="1"/>
            </a:lvl5pPr>
            <a:lvl6pPr marL="4200068" indent="0">
              <a:buNone/>
              <a:defRPr sz="2940" b="1"/>
            </a:lvl6pPr>
            <a:lvl7pPr marL="5040081" indent="0">
              <a:buNone/>
              <a:defRPr sz="2940" b="1"/>
            </a:lvl7pPr>
            <a:lvl8pPr marL="5880095" indent="0">
              <a:buNone/>
              <a:defRPr sz="2940" b="1"/>
            </a:lvl8pPr>
            <a:lvl9pPr marL="6720108" indent="0">
              <a:buNone/>
              <a:defRPr sz="29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602496"/>
            <a:ext cx="7615123" cy="676957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088748"/>
            <a:ext cx="7652626" cy="1513748"/>
          </a:xfrm>
        </p:spPr>
        <p:txBody>
          <a:bodyPr anchor="b"/>
          <a:lstStyle>
            <a:lvl1pPr marL="0" indent="0">
              <a:buNone/>
              <a:defRPr sz="4410" b="1"/>
            </a:lvl1pPr>
            <a:lvl2pPr marL="840014" indent="0">
              <a:buNone/>
              <a:defRPr sz="3675" b="1"/>
            </a:lvl2pPr>
            <a:lvl3pPr marL="1680027" indent="0">
              <a:buNone/>
              <a:defRPr sz="3307" b="1"/>
            </a:lvl3pPr>
            <a:lvl4pPr marL="2520041" indent="0">
              <a:buNone/>
              <a:defRPr sz="2940" b="1"/>
            </a:lvl4pPr>
            <a:lvl5pPr marL="3360054" indent="0">
              <a:buNone/>
              <a:defRPr sz="2940" b="1"/>
            </a:lvl5pPr>
            <a:lvl6pPr marL="4200068" indent="0">
              <a:buNone/>
              <a:defRPr sz="2940" b="1"/>
            </a:lvl6pPr>
            <a:lvl7pPr marL="5040081" indent="0">
              <a:buNone/>
              <a:defRPr sz="2940" b="1"/>
            </a:lvl7pPr>
            <a:lvl8pPr marL="5880095" indent="0">
              <a:buNone/>
              <a:defRPr sz="2940" b="1"/>
            </a:lvl8pPr>
            <a:lvl9pPr marL="6720108" indent="0">
              <a:buNone/>
              <a:defRPr sz="29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602496"/>
            <a:ext cx="7652626" cy="676957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2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5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1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839999"/>
            <a:ext cx="5805682" cy="2939997"/>
          </a:xfrm>
        </p:spPr>
        <p:txBody>
          <a:bodyPr anchor="b"/>
          <a:lstStyle>
            <a:lvl1pPr>
              <a:defRPr sz="587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814168"/>
            <a:ext cx="9112836" cy="8954158"/>
          </a:xfrm>
        </p:spPr>
        <p:txBody>
          <a:bodyPr/>
          <a:lstStyle>
            <a:lvl1pPr>
              <a:defRPr sz="5879"/>
            </a:lvl1pPr>
            <a:lvl2pPr>
              <a:defRPr sz="5144"/>
            </a:lvl2pPr>
            <a:lvl3pPr>
              <a:defRPr sz="4410"/>
            </a:lvl3pPr>
            <a:lvl4pPr>
              <a:defRPr sz="3675"/>
            </a:lvl4pPr>
            <a:lvl5pPr>
              <a:defRPr sz="3675"/>
            </a:lvl5pPr>
            <a:lvl6pPr>
              <a:defRPr sz="3675"/>
            </a:lvl6pPr>
            <a:lvl7pPr>
              <a:defRPr sz="3675"/>
            </a:lvl7pPr>
            <a:lvl8pPr>
              <a:defRPr sz="3675"/>
            </a:lvl8pPr>
            <a:lvl9pPr>
              <a:defRPr sz="3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3779996"/>
            <a:ext cx="5805682" cy="7002911"/>
          </a:xfrm>
        </p:spPr>
        <p:txBody>
          <a:bodyPr/>
          <a:lstStyle>
            <a:lvl1pPr marL="0" indent="0">
              <a:buNone/>
              <a:defRPr sz="2940"/>
            </a:lvl1pPr>
            <a:lvl2pPr marL="840014" indent="0">
              <a:buNone/>
              <a:defRPr sz="2572"/>
            </a:lvl2pPr>
            <a:lvl3pPr marL="1680027" indent="0">
              <a:buNone/>
              <a:defRPr sz="2205"/>
            </a:lvl3pPr>
            <a:lvl4pPr marL="2520041" indent="0">
              <a:buNone/>
              <a:defRPr sz="1837"/>
            </a:lvl4pPr>
            <a:lvl5pPr marL="3360054" indent="0">
              <a:buNone/>
              <a:defRPr sz="1837"/>
            </a:lvl5pPr>
            <a:lvl6pPr marL="4200068" indent="0">
              <a:buNone/>
              <a:defRPr sz="1837"/>
            </a:lvl6pPr>
            <a:lvl7pPr marL="5040081" indent="0">
              <a:buNone/>
              <a:defRPr sz="1837"/>
            </a:lvl7pPr>
            <a:lvl8pPr marL="5880095" indent="0">
              <a:buNone/>
              <a:defRPr sz="1837"/>
            </a:lvl8pPr>
            <a:lvl9pPr marL="6720108" indent="0">
              <a:buNone/>
              <a:defRPr sz="183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0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839999"/>
            <a:ext cx="5805682" cy="2939997"/>
          </a:xfrm>
        </p:spPr>
        <p:txBody>
          <a:bodyPr anchor="b"/>
          <a:lstStyle>
            <a:lvl1pPr>
              <a:defRPr sz="587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814168"/>
            <a:ext cx="9112836" cy="8954158"/>
          </a:xfrm>
        </p:spPr>
        <p:txBody>
          <a:bodyPr anchor="t"/>
          <a:lstStyle>
            <a:lvl1pPr marL="0" indent="0">
              <a:buNone/>
              <a:defRPr sz="5879"/>
            </a:lvl1pPr>
            <a:lvl2pPr marL="840014" indent="0">
              <a:buNone/>
              <a:defRPr sz="5144"/>
            </a:lvl2pPr>
            <a:lvl3pPr marL="1680027" indent="0">
              <a:buNone/>
              <a:defRPr sz="4410"/>
            </a:lvl3pPr>
            <a:lvl4pPr marL="2520041" indent="0">
              <a:buNone/>
              <a:defRPr sz="3675"/>
            </a:lvl4pPr>
            <a:lvl5pPr marL="3360054" indent="0">
              <a:buNone/>
              <a:defRPr sz="3675"/>
            </a:lvl5pPr>
            <a:lvl6pPr marL="4200068" indent="0">
              <a:buNone/>
              <a:defRPr sz="3675"/>
            </a:lvl6pPr>
            <a:lvl7pPr marL="5040081" indent="0">
              <a:buNone/>
              <a:defRPr sz="3675"/>
            </a:lvl7pPr>
            <a:lvl8pPr marL="5880095" indent="0">
              <a:buNone/>
              <a:defRPr sz="3675"/>
            </a:lvl8pPr>
            <a:lvl9pPr marL="6720108" indent="0">
              <a:buNone/>
              <a:defRPr sz="367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3779996"/>
            <a:ext cx="5805682" cy="7002911"/>
          </a:xfrm>
        </p:spPr>
        <p:txBody>
          <a:bodyPr/>
          <a:lstStyle>
            <a:lvl1pPr marL="0" indent="0">
              <a:buNone/>
              <a:defRPr sz="2940"/>
            </a:lvl1pPr>
            <a:lvl2pPr marL="840014" indent="0">
              <a:buNone/>
              <a:defRPr sz="2572"/>
            </a:lvl2pPr>
            <a:lvl3pPr marL="1680027" indent="0">
              <a:buNone/>
              <a:defRPr sz="2205"/>
            </a:lvl3pPr>
            <a:lvl4pPr marL="2520041" indent="0">
              <a:buNone/>
              <a:defRPr sz="1837"/>
            </a:lvl4pPr>
            <a:lvl5pPr marL="3360054" indent="0">
              <a:buNone/>
              <a:defRPr sz="1837"/>
            </a:lvl5pPr>
            <a:lvl6pPr marL="4200068" indent="0">
              <a:buNone/>
              <a:defRPr sz="1837"/>
            </a:lvl6pPr>
            <a:lvl7pPr marL="5040081" indent="0">
              <a:buNone/>
              <a:defRPr sz="1837"/>
            </a:lvl7pPr>
            <a:lvl8pPr marL="5880095" indent="0">
              <a:buNone/>
              <a:defRPr sz="1837"/>
            </a:lvl8pPr>
            <a:lvl9pPr marL="6720108" indent="0">
              <a:buNone/>
              <a:defRPr sz="183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6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670833"/>
            <a:ext cx="3881393" cy="1067790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670833"/>
            <a:ext cx="11419171" cy="106779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9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670836"/>
            <a:ext cx="15525572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354163"/>
            <a:ext cx="15525572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1678325"/>
            <a:ext cx="405014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09E5C-DC08-4B77-A3C2-DFB0DB3290B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1678325"/>
            <a:ext cx="6075224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1678325"/>
            <a:ext cx="405014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DAA2F-43F4-4326-999F-8580688A12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2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80027" rtl="0" eaLnBrk="1" latinLnBrk="0" hangingPunct="1">
        <a:lnSpc>
          <a:spcPct val="90000"/>
        </a:lnSpc>
        <a:spcBef>
          <a:spcPct val="0"/>
        </a:spcBef>
        <a:buNone/>
        <a:defRPr sz="80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007" indent="-420007" algn="l" defTabSz="1680027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5144" kern="1200">
          <a:solidFill>
            <a:schemeClr val="tx1"/>
          </a:solidFill>
          <a:latin typeface="+mn-lt"/>
          <a:ea typeface="+mn-ea"/>
          <a:cs typeface="+mn-cs"/>
        </a:defRPr>
      </a:lvl1pPr>
      <a:lvl2pPr marL="1260020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4410" kern="1200">
          <a:solidFill>
            <a:schemeClr val="tx1"/>
          </a:solidFill>
          <a:latin typeface="+mn-lt"/>
          <a:ea typeface="+mn-ea"/>
          <a:cs typeface="+mn-cs"/>
        </a:defRPr>
      </a:lvl2pPr>
      <a:lvl3pPr marL="2100034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675" kern="1200">
          <a:solidFill>
            <a:schemeClr val="tx1"/>
          </a:solidFill>
          <a:latin typeface="+mn-lt"/>
          <a:ea typeface="+mn-ea"/>
          <a:cs typeface="+mn-cs"/>
        </a:defRPr>
      </a:lvl3pPr>
      <a:lvl4pPr marL="2940047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4pPr>
      <a:lvl5pPr marL="3780061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5pPr>
      <a:lvl6pPr marL="4620075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6pPr>
      <a:lvl7pPr marL="5460088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7pPr>
      <a:lvl8pPr marL="6300102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8pPr>
      <a:lvl9pPr marL="7140115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40014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680027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520041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4pPr>
      <a:lvl5pPr marL="3360054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5pPr>
      <a:lvl6pPr marL="4200068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6pPr>
      <a:lvl7pPr marL="5040081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7pPr>
      <a:lvl8pPr marL="5880095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8pPr>
      <a:lvl9pPr marL="6720108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200341" y="536842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8" name="Rectángulo 7"/>
          <p:cNvSpPr/>
          <p:nvPr/>
        </p:nvSpPr>
        <p:spPr>
          <a:xfrm>
            <a:off x="1200339" y="5905257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9" name="Rectángulo 8"/>
          <p:cNvSpPr/>
          <p:nvPr/>
        </p:nvSpPr>
        <p:spPr>
          <a:xfrm>
            <a:off x="9158227" y="536842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0" name="Rectángulo 9"/>
          <p:cNvSpPr/>
          <p:nvPr/>
        </p:nvSpPr>
        <p:spPr>
          <a:xfrm>
            <a:off x="9158225" y="5905257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1" name="Rectángulo 10"/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13" name="Conector recto 12"/>
          <p:cNvCxnSpPr>
            <a:stCxn id="11" idx="1"/>
            <a:endCxn id="5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9" name="Conector recto 18"/>
          <p:cNvCxnSpPr>
            <a:stCxn id="11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28FA502-96DD-480A-A63D-3DCA38F7A6B7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0B058D8-D91B-41E3-8B35-670A79914A01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90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>
            <a:spLocks noChangeAspect="1"/>
          </p:cNvSpPr>
          <p:nvPr/>
        </p:nvSpPr>
        <p:spPr>
          <a:xfrm>
            <a:off x="1200339" y="7657132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8" name="Rectángulo 17"/>
          <p:cNvSpPr>
            <a:spLocks noChangeAspect="1"/>
          </p:cNvSpPr>
          <p:nvPr/>
        </p:nvSpPr>
        <p:spPr>
          <a:xfrm>
            <a:off x="6611882" y="7657132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0" name="Rectángulo 19"/>
          <p:cNvSpPr>
            <a:spLocks noChangeAspect="1"/>
          </p:cNvSpPr>
          <p:nvPr/>
        </p:nvSpPr>
        <p:spPr>
          <a:xfrm>
            <a:off x="12023425" y="7657132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1" name="Rectángulo 20"/>
          <p:cNvSpPr>
            <a:spLocks noChangeAspect="1"/>
          </p:cNvSpPr>
          <p:nvPr/>
        </p:nvSpPr>
        <p:spPr>
          <a:xfrm>
            <a:off x="1200343" y="4142848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2" name="Rectángulo 21"/>
          <p:cNvSpPr>
            <a:spLocks noChangeAspect="1"/>
          </p:cNvSpPr>
          <p:nvPr/>
        </p:nvSpPr>
        <p:spPr>
          <a:xfrm>
            <a:off x="6611886" y="4142848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3" name="Rectángulo 22"/>
          <p:cNvSpPr>
            <a:spLocks noChangeAspect="1"/>
          </p:cNvSpPr>
          <p:nvPr/>
        </p:nvSpPr>
        <p:spPr>
          <a:xfrm>
            <a:off x="12023429" y="4142848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4" name="Rectángulo 23"/>
          <p:cNvSpPr>
            <a:spLocks noChangeAspect="1"/>
          </p:cNvSpPr>
          <p:nvPr/>
        </p:nvSpPr>
        <p:spPr>
          <a:xfrm>
            <a:off x="1200347" y="657153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5" name="Rectángulo 24"/>
          <p:cNvSpPr>
            <a:spLocks noChangeAspect="1"/>
          </p:cNvSpPr>
          <p:nvPr/>
        </p:nvSpPr>
        <p:spPr>
          <a:xfrm>
            <a:off x="6611890" y="657153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6" name="Rectángulo 25"/>
          <p:cNvSpPr>
            <a:spLocks noChangeAspect="1"/>
          </p:cNvSpPr>
          <p:nvPr/>
        </p:nvSpPr>
        <p:spPr>
          <a:xfrm>
            <a:off x="12023433" y="657153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718EF47-A331-ADA7-3EA5-92BF0F478024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55A99C0-BF7E-0BA5-1A41-505E443E9E38}"/>
              </a:ext>
            </a:extLst>
          </p:cNvPr>
          <p:cNvCxnSpPr>
            <a:stCxn id="2" idx="1"/>
            <a:endCxn id="9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DAC785A0-2D50-84BE-FA54-F3E625731BA5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CF1F29-A40F-486D-352D-D03D18E509AF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1D1019D-979D-9184-59A2-6F27319F86F4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6BAAD330-8934-3BB0-C5A5-B3385712B490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6D6F14C-7FCB-A618-3E7B-F41BB88B81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1774F37-0A9C-DAEF-82E4-D89C661E75D4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D218A3F-186E-3B67-886A-6A074053BB58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F138BB-20D8-CFD4-6467-191E8B18D4E0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AB40BE4-8977-99BE-79E4-228B8DF99ACC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5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>
            <a:spLocks noChangeAspect="1"/>
          </p:cNvSpPr>
          <p:nvPr/>
        </p:nvSpPr>
        <p:spPr>
          <a:xfrm>
            <a:off x="1292439" y="7621451"/>
            <a:ext cx="6526643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2" name="Rectángulo 21"/>
          <p:cNvSpPr>
            <a:spLocks noChangeAspect="1"/>
          </p:cNvSpPr>
          <p:nvPr/>
        </p:nvSpPr>
        <p:spPr>
          <a:xfrm>
            <a:off x="1292444" y="4135756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5" name="Rectángulo 24"/>
          <p:cNvSpPr>
            <a:spLocks noChangeAspect="1"/>
          </p:cNvSpPr>
          <p:nvPr/>
        </p:nvSpPr>
        <p:spPr>
          <a:xfrm>
            <a:off x="1292448" y="621472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6" name="Rectángulo 25"/>
          <p:cNvSpPr>
            <a:spLocks noChangeAspect="1"/>
          </p:cNvSpPr>
          <p:nvPr/>
        </p:nvSpPr>
        <p:spPr>
          <a:xfrm>
            <a:off x="10305253" y="7621451"/>
            <a:ext cx="6526643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7" name="Rectángulo 26"/>
          <p:cNvSpPr>
            <a:spLocks noChangeAspect="1"/>
          </p:cNvSpPr>
          <p:nvPr/>
        </p:nvSpPr>
        <p:spPr>
          <a:xfrm>
            <a:off x="10305258" y="4135756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8" name="Rectángulo 27"/>
          <p:cNvSpPr>
            <a:spLocks noChangeAspect="1"/>
          </p:cNvSpPr>
          <p:nvPr/>
        </p:nvSpPr>
        <p:spPr>
          <a:xfrm>
            <a:off x="10305262" y="621472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B83DF9-8BF0-8DCB-0728-3EBDB14CCD22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DB5B6D9F-FEE7-A209-E411-C11E98488F0C}"/>
              </a:ext>
            </a:extLst>
          </p:cNvPr>
          <p:cNvCxnSpPr>
            <a:stCxn id="2" idx="1"/>
            <a:endCxn id="8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06C748E8-5E65-920D-A97E-E04A0E9F2544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670304-3664-A623-C2F8-50ACA8F0268B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137AECF-68CD-632D-E9FA-27C8638FE280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24C95F64-F98E-7349-F591-906958DABB41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FE4B77B-8E1E-3D65-844E-4EE582BE3A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87CC41D-FA02-B5AF-DBCB-21054AB17FFF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FBBB1C0-3BB0-723B-AF4D-50FB87530AF5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5E6DCB0-F5EB-EF0D-EAF6-2AA44547627B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2B85161-1887-FA0C-6A85-E3DD5080F344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97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200341" y="536842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8" name="Rectángulo 7"/>
          <p:cNvSpPr/>
          <p:nvPr/>
        </p:nvSpPr>
        <p:spPr>
          <a:xfrm>
            <a:off x="1200339" y="5905257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9" name="Rectángulo 8"/>
          <p:cNvSpPr/>
          <p:nvPr/>
        </p:nvSpPr>
        <p:spPr>
          <a:xfrm>
            <a:off x="9158227" y="536842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0" name="Rectángulo 9"/>
          <p:cNvSpPr/>
          <p:nvPr/>
        </p:nvSpPr>
        <p:spPr>
          <a:xfrm>
            <a:off x="9158225" y="5905257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9F0CB1F-66D4-3EF8-4B2B-E29A607A8796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C545F3A-3B61-2011-9B37-2529FA289366}"/>
              </a:ext>
            </a:extLst>
          </p:cNvPr>
          <p:cNvCxnSpPr>
            <a:stCxn id="2" idx="1"/>
            <a:endCxn id="12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1085BC73-8E45-297C-C18D-8A78074A034E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B0115E4-5924-6795-8E9F-790921CA92EF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B07E481-DAFE-141F-1877-B35F424DC2BE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960F525-73F0-4BCC-96BD-4544D2E1AAF8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041E004-69D8-B5BD-A0ED-C8EC580D82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635CF02-CC35-03D8-9383-8FAE022AE67C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F00AE5E-D6E9-EBEA-CE93-D097AF740FFB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DD82C0D-BB2D-ECBB-3571-707B71B980D1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1F3C9C8-5405-CE34-B88B-B5BD36F2C900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6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>
            <a:spLocks noChangeAspect="1"/>
          </p:cNvSpPr>
          <p:nvPr/>
        </p:nvSpPr>
        <p:spPr>
          <a:xfrm>
            <a:off x="1200339" y="7657132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8" name="Rectángulo 17"/>
          <p:cNvSpPr>
            <a:spLocks noChangeAspect="1"/>
          </p:cNvSpPr>
          <p:nvPr/>
        </p:nvSpPr>
        <p:spPr>
          <a:xfrm>
            <a:off x="6611882" y="7657132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0" name="Rectángulo 19"/>
          <p:cNvSpPr>
            <a:spLocks noChangeAspect="1"/>
          </p:cNvSpPr>
          <p:nvPr/>
        </p:nvSpPr>
        <p:spPr>
          <a:xfrm>
            <a:off x="12023425" y="7657132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1" name="Rectángulo 20"/>
          <p:cNvSpPr>
            <a:spLocks noChangeAspect="1"/>
          </p:cNvSpPr>
          <p:nvPr/>
        </p:nvSpPr>
        <p:spPr>
          <a:xfrm>
            <a:off x="1200343" y="4142848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2" name="Rectángulo 21"/>
          <p:cNvSpPr>
            <a:spLocks noChangeAspect="1"/>
          </p:cNvSpPr>
          <p:nvPr/>
        </p:nvSpPr>
        <p:spPr>
          <a:xfrm>
            <a:off x="6611886" y="4142848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3" name="Rectángulo 22"/>
          <p:cNvSpPr>
            <a:spLocks noChangeAspect="1"/>
          </p:cNvSpPr>
          <p:nvPr/>
        </p:nvSpPr>
        <p:spPr>
          <a:xfrm>
            <a:off x="12023429" y="4142848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4" name="Rectángulo 23"/>
          <p:cNvSpPr>
            <a:spLocks noChangeAspect="1"/>
          </p:cNvSpPr>
          <p:nvPr/>
        </p:nvSpPr>
        <p:spPr>
          <a:xfrm>
            <a:off x="1200347" y="657153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5" name="Rectángulo 24"/>
          <p:cNvSpPr>
            <a:spLocks noChangeAspect="1"/>
          </p:cNvSpPr>
          <p:nvPr/>
        </p:nvSpPr>
        <p:spPr>
          <a:xfrm>
            <a:off x="6611890" y="657153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6" name="Rectángulo 25"/>
          <p:cNvSpPr>
            <a:spLocks noChangeAspect="1"/>
          </p:cNvSpPr>
          <p:nvPr/>
        </p:nvSpPr>
        <p:spPr>
          <a:xfrm>
            <a:off x="12023433" y="657153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2691259-CDEC-2EDF-4CF4-8F5A4E43E311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6C531811-D740-1F57-FD57-E515B16F8A99}"/>
              </a:ext>
            </a:extLst>
          </p:cNvPr>
          <p:cNvCxnSpPr>
            <a:stCxn id="2" idx="1"/>
            <a:endCxn id="9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233C78C1-560A-AB88-0E0A-4A6277BB2DCE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021111-580D-8956-BC30-3ABA83858516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3F0577D9-7B7A-4A5E-812C-E803B0D47574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38A58B37-25FB-2E5E-6918-EB2BDB120654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9FB439F-8C5B-8260-1B79-98C03318FC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C836B24-A612-7039-8088-F81D0674C5A5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DC2D59E-9145-AE38-819D-300B62B0EE84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065404-1AAA-A42E-2161-1A6FE546AA1D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B1AECE2-571A-F21D-5D05-AD8BBED98C19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57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>
            <a:spLocks noChangeAspect="1"/>
          </p:cNvSpPr>
          <p:nvPr/>
        </p:nvSpPr>
        <p:spPr>
          <a:xfrm>
            <a:off x="1292440" y="6421460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0" name="Rectángulo 19"/>
          <p:cNvSpPr>
            <a:spLocks noChangeAspect="1"/>
          </p:cNvSpPr>
          <p:nvPr/>
        </p:nvSpPr>
        <p:spPr>
          <a:xfrm>
            <a:off x="6703983" y="6421460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1" name="Rectángulo 20"/>
          <p:cNvSpPr>
            <a:spLocks noChangeAspect="1"/>
          </p:cNvSpPr>
          <p:nvPr/>
        </p:nvSpPr>
        <p:spPr>
          <a:xfrm>
            <a:off x="12115526" y="6421460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2" name="Rectángulo 21"/>
          <p:cNvSpPr>
            <a:spLocks noChangeAspect="1"/>
          </p:cNvSpPr>
          <p:nvPr/>
        </p:nvSpPr>
        <p:spPr>
          <a:xfrm>
            <a:off x="1292444" y="2935765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3" name="Rectángulo 22"/>
          <p:cNvSpPr>
            <a:spLocks noChangeAspect="1"/>
          </p:cNvSpPr>
          <p:nvPr/>
        </p:nvSpPr>
        <p:spPr>
          <a:xfrm>
            <a:off x="6703987" y="2935765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4" name="Rectángulo 23"/>
          <p:cNvSpPr>
            <a:spLocks noChangeAspect="1"/>
          </p:cNvSpPr>
          <p:nvPr/>
        </p:nvSpPr>
        <p:spPr>
          <a:xfrm>
            <a:off x="12115530" y="2935765"/>
            <a:ext cx="4776898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51E093E-667E-4301-3808-F1BD2E81A1B4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5A4C6CB-9D2A-2D8E-0923-95249615CCCC}"/>
              </a:ext>
            </a:extLst>
          </p:cNvPr>
          <p:cNvCxnSpPr>
            <a:stCxn id="2" idx="1"/>
            <a:endCxn id="8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AC4D1E9C-5608-1AF9-9854-FD6E58B52C9A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CB384CD-F4B6-9191-4534-EB561BD82216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D1FF7E6-A127-010A-278B-A5B4ED4EBF3D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158A531F-C59C-E274-B450-2002A4B41408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B36E40F-CC65-7293-5391-44EA8AE2C6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C2A7B12-BF10-E31E-692E-51E93F4CD261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1C4D33B-DFA3-70D2-356D-A3ACD5C560AF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CB0817D-3FB9-050E-52F9-EA4217C0DBB1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449B7A0-87D9-565C-FBA3-2A8027C446A4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260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>
            <a:spLocks noChangeAspect="1"/>
          </p:cNvSpPr>
          <p:nvPr/>
        </p:nvSpPr>
        <p:spPr>
          <a:xfrm>
            <a:off x="1292439" y="7621451"/>
            <a:ext cx="6526643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2" name="Rectángulo 21"/>
          <p:cNvSpPr>
            <a:spLocks noChangeAspect="1"/>
          </p:cNvSpPr>
          <p:nvPr/>
        </p:nvSpPr>
        <p:spPr>
          <a:xfrm>
            <a:off x="1292444" y="4135756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5" name="Rectángulo 24"/>
          <p:cNvSpPr>
            <a:spLocks noChangeAspect="1"/>
          </p:cNvSpPr>
          <p:nvPr/>
        </p:nvSpPr>
        <p:spPr>
          <a:xfrm>
            <a:off x="1292448" y="621472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6" name="Rectángulo 25"/>
          <p:cNvSpPr>
            <a:spLocks noChangeAspect="1"/>
          </p:cNvSpPr>
          <p:nvPr/>
        </p:nvSpPr>
        <p:spPr>
          <a:xfrm>
            <a:off x="10305253" y="7621451"/>
            <a:ext cx="6526643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7" name="Rectángulo 26"/>
          <p:cNvSpPr>
            <a:spLocks noChangeAspect="1"/>
          </p:cNvSpPr>
          <p:nvPr/>
        </p:nvSpPr>
        <p:spPr>
          <a:xfrm>
            <a:off x="10305258" y="4135756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8" name="Rectángulo 27"/>
          <p:cNvSpPr>
            <a:spLocks noChangeAspect="1"/>
          </p:cNvSpPr>
          <p:nvPr/>
        </p:nvSpPr>
        <p:spPr>
          <a:xfrm>
            <a:off x="10305262" y="621472"/>
            <a:ext cx="6526639" cy="330708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30B5540-3F25-EBD1-A3B6-EADEF68EAEEF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7FB081B-7BB6-E5B8-EA84-B7B8E7D84896}"/>
              </a:ext>
            </a:extLst>
          </p:cNvPr>
          <p:cNvCxnSpPr>
            <a:stCxn id="2" idx="1"/>
            <a:endCxn id="8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52890FA3-4829-4840-FF47-CB2FDD5A13B3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A14AFC-D6C7-07FC-A11B-48F9030D95E0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AF5AE7C-E0AC-2E4C-2226-16CE79A1AC9D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B8E4E959-3FC8-903A-BC92-30ABAC94FF39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AD2A768-20DC-45F3-078E-930ACF7B0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DC6E243B-D2CE-75DE-0CC0-6A889C8629AE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AF846BA-48EC-29AF-90C8-005EFD7A4A47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3A7B17C-600D-2AC5-1017-1A0326E6A610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2BD02DF-6F4D-71DC-A95F-7F9143F7CBEC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494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200341" y="536842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8" name="Rectángulo 7"/>
          <p:cNvSpPr/>
          <p:nvPr/>
        </p:nvSpPr>
        <p:spPr>
          <a:xfrm>
            <a:off x="1200339" y="5905257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9" name="Rectángulo 8"/>
          <p:cNvSpPr/>
          <p:nvPr/>
        </p:nvSpPr>
        <p:spPr>
          <a:xfrm>
            <a:off x="9158227" y="536842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0" name="Rectángulo 9"/>
          <p:cNvSpPr/>
          <p:nvPr/>
        </p:nvSpPr>
        <p:spPr>
          <a:xfrm>
            <a:off x="9158225" y="5905257"/>
            <a:ext cx="7673676" cy="51789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85BF66C-6A32-0C6F-81F8-41A8623CFC70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E1056CC2-9246-D2CC-0CC6-574BD897C7FC}"/>
              </a:ext>
            </a:extLst>
          </p:cNvPr>
          <p:cNvCxnSpPr>
            <a:stCxn id="2" idx="1"/>
            <a:endCxn id="12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5950AC7D-875F-0662-E7C8-70B855F8A407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C297DD-2D0D-CBED-0B54-212595C89A31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F80869A-AB09-9FA3-920C-A21CB43EE6B8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7D97178-9057-6516-8606-5405E3842C71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75100BA-2D98-4620-8A6D-CCD8380776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A230EA6E-ADD1-087C-22CF-BB4EEB52B17C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C3D34CD-5D33-F633-C5A6-F100B172CA47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766B18-0CB5-67D3-6500-20E82852AFB6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7F8F9C9-5A8E-7FD5-D34C-F01EE7767751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2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81F1CF7-6E72-C0AF-E768-69CD36B15D47}"/>
              </a:ext>
            </a:extLst>
          </p:cNvPr>
          <p:cNvSpPr/>
          <p:nvPr/>
        </p:nvSpPr>
        <p:spPr>
          <a:xfrm>
            <a:off x="1200339" y="11308850"/>
            <a:ext cx="15631562" cy="85266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CD3A388-3A7E-2E58-0C62-65E9EB988B28}"/>
              </a:ext>
            </a:extLst>
          </p:cNvPr>
          <p:cNvCxnSpPr>
            <a:stCxn id="2" idx="1"/>
            <a:endCxn id="9" idx="1"/>
          </p:cNvCxnSpPr>
          <p:nvPr/>
        </p:nvCxnSpPr>
        <p:spPr>
          <a:xfrm>
            <a:off x="1200339" y="11735183"/>
            <a:ext cx="1479703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0836EC8D-4A63-F105-238F-AA0AB8CF22CB}"/>
              </a:ext>
            </a:extLst>
          </p:cNvPr>
          <p:cNvSpPr txBox="1"/>
          <p:nvPr/>
        </p:nvSpPr>
        <p:spPr>
          <a:xfrm>
            <a:off x="9105277" y="11730275"/>
            <a:ext cx="5565783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ALUMNO:                              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56BAB06-8EA1-0618-0AE1-DCDDD9ABF849}"/>
              </a:ext>
            </a:extLst>
          </p:cNvPr>
          <p:cNvSpPr txBox="1"/>
          <p:nvPr/>
        </p:nvSpPr>
        <p:spPr>
          <a:xfrm>
            <a:off x="9105276" y="11357467"/>
            <a:ext cx="5216102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DOCENTE: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9CDBFC4-3A90-4274-3353-4AF1CF5CC5AD}"/>
              </a:ext>
            </a:extLst>
          </p:cNvPr>
          <p:cNvCxnSpPr>
            <a:stCxn id="2" idx="0"/>
          </p:cNvCxnSpPr>
          <p:nvPr/>
        </p:nvCxnSpPr>
        <p:spPr>
          <a:xfrm>
            <a:off x="9016120" y="11308850"/>
            <a:ext cx="0" cy="85266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1A2EF64A-B4A5-3CDE-F74B-9F6C6DAAB8FA}"/>
              </a:ext>
            </a:extLst>
          </p:cNvPr>
          <p:cNvSpPr/>
          <p:nvPr/>
        </p:nvSpPr>
        <p:spPr>
          <a:xfrm>
            <a:off x="15955709" y="11223519"/>
            <a:ext cx="59999" cy="110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2B85859-FA2C-524C-6056-B5CD90155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7375" y="11308850"/>
            <a:ext cx="850317" cy="85266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C31DF10-D333-132A-7E9A-E92A87E2CF74}"/>
              </a:ext>
            </a:extLst>
          </p:cNvPr>
          <p:cNvSpPr/>
          <p:nvPr/>
        </p:nvSpPr>
        <p:spPr>
          <a:xfrm>
            <a:off x="14342449" y="12005317"/>
            <a:ext cx="1225760" cy="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LÁMINA  </a:t>
            </a:r>
          </a:p>
          <a:p>
            <a:pPr>
              <a:lnSpc>
                <a:spcPct val="150000"/>
              </a:lnSpc>
            </a:pPr>
            <a:r>
              <a:rPr lang="es-ES" sz="183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83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7B1F086-E2DC-1F3C-DC4E-A46B7130178E}"/>
              </a:ext>
            </a:extLst>
          </p:cNvPr>
          <p:cNvSpPr/>
          <p:nvPr/>
        </p:nvSpPr>
        <p:spPr>
          <a:xfrm>
            <a:off x="14321379" y="11308850"/>
            <a:ext cx="1634330" cy="8526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95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18789F-ADEB-3648-6A61-F7E6C0F2430C}"/>
              </a:ext>
            </a:extLst>
          </p:cNvPr>
          <p:cNvSpPr txBox="1"/>
          <p:nvPr/>
        </p:nvSpPr>
        <p:spPr>
          <a:xfrm>
            <a:off x="1292439" y="11325225"/>
            <a:ext cx="7917188" cy="37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3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A1D 2024 – ENTREGA PABELLONES                                                          </a:t>
            </a:r>
            <a:r>
              <a:rPr lang="es-ES" sz="1575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</a:t>
            </a:r>
            <a:r>
              <a:rPr lang="es-ES" sz="157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-05-24</a:t>
            </a:r>
            <a:endParaRPr lang="en-US" sz="15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1EB40BE-F4F6-E626-CC73-69409EAB1F80}"/>
              </a:ext>
            </a:extLst>
          </p:cNvPr>
          <p:cNvSpPr txBox="1"/>
          <p:nvPr/>
        </p:nvSpPr>
        <p:spPr>
          <a:xfrm>
            <a:off x="1292439" y="11740091"/>
            <a:ext cx="7581573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81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ARQUITECTURA 1D   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Titular VITAS,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Prof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18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Adj</a:t>
            </a:r>
            <a:r>
              <a:rPr lang="es-ES" sz="118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FERREIRA CENTENO; Profesores Asistentes BERGERO, BONACOSSA,CALAMARI, CANEN,PASTORI, PEDRAZZANI, PELLIZER, ZAYA.</a:t>
            </a:r>
            <a:endParaRPr lang="en-US" sz="118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019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3027</TotalTime>
  <Words>369</Words>
  <Application>Microsoft Office PowerPoint</Application>
  <PresentationFormat>Personalizado</PresentationFormat>
  <Paragraphs>54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Ferreira Centeno</dc:creator>
  <cp:lastModifiedBy>Carolina Ferreira Centeno</cp:lastModifiedBy>
  <cp:revision>46</cp:revision>
  <cp:lastPrinted>2022-05-24T15:56:52Z</cp:lastPrinted>
  <dcterms:created xsi:type="dcterms:W3CDTF">2020-05-03T14:17:28Z</dcterms:created>
  <dcterms:modified xsi:type="dcterms:W3CDTF">2024-04-30T06:50:12Z</dcterms:modified>
</cp:coreProperties>
</file>